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6.xml" ContentType="application/vnd.openxmlformats-officedocument.presentationml.notesSlide+xml"/>
  <Override PartName="/ppt/tags/tag49.xml" ContentType="application/vnd.openxmlformats-officedocument.presentationml.tag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4018" r:id="rId2"/>
    <p:sldMasterId id="2147483994" r:id="rId3"/>
    <p:sldMasterId id="2147483759" r:id="rId4"/>
    <p:sldMasterId id="2147483799" r:id="rId5"/>
    <p:sldMasterId id="2147483802" r:id="rId6"/>
  </p:sldMasterIdLst>
  <p:notesMasterIdLst>
    <p:notesMasterId r:id="rId33"/>
  </p:notesMasterIdLst>
  <p:sldIdLst>
    <p:sldId id="297" r:id="rId7"/>
    <p:sldId id="298" r:id="rId8"/>
    <p:sldId id="299" r:id="rId9"/>
    <p:sldId id="300" r:id="rId10"/>
    <p:sldId id="301" r:id="rId11"/>
    <p:sldId id="289" r:id="rId12"/>
    <p:sldId id="291" r:id="rId13"/>
    <p:sldId id="294" r:id="rId14"/>
    <p:sldId id="292" r:id="rId15"/>
    <p:sldId id="293"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95" r:id="rId30"/>
    <p:sldId id="274" r:id="rId31"/>
    <p:sldId id="29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1E96CE-0346-4619-B619-01F135DC2CB4}" v="5" dt="2024-05-07T17:49:29.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94660"/>
  </p:normalViewPr>
  <p:slideViewPr>
    <p:cSldViewPr snapToGrid="0">
      <p:cViewPr varScale="1">
        <p:scale>
          <a:sx n="65" d="100"/>
          <a:sy n="65" d="100"/>
        </p:scale>
        <p:origin x="78" y="4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quot;Libby&quot; Rigo" userId="89faecd5-8b23-4a53-b24e-fca4cb9a6ab8" providerId="ADAL" clId="{981E96CE-0346-4619-B619-01F135DC2CB4}"/>
    <pc:docChg chg="undo custSel addSld delSld modSld sldOrd addMainMaster delMainMaster modMainMaster">
      <pc:chgData name="Elizabeth &quot;Libby&quot; Rigo" userId="89faecd5-8b23-4a53-b24e-fca4cb9a6ab8" providerId="ADAL" clId="{981E96CE-0346-4619-B619-01F135DC2CB4}" dt="2024-05-08T19:03:42.356" v="810"/>
      <pc:docMkLst>
        <pc:docMk/>
      </pc:docMkLst>
      <pc:sldChg chg="del">
        <pc:chgData name="Elizabeth &quot;Libby&quot; Rigo" userId="89faecd5-8b23-4a53-b24e-fca4cb9a6ab8" providerId="ADAL" clId="{981E96CE-0346-4619-B619-01F135DC2CB4}" dt="2024-05-08T18:57:28.101" v="603" actId="2696"/>
        <pc:sldMkLst>
          <pc:docMk/>
          <pc:sldMk cId="3527465318" sldId="257"/>
        </pc:sldMkLst>
      </pc:sldChg>
      <pc:sldChg chg="del">
        <pc:chgData name="Elizabeth &quot;Libby&quot; Rigo" userId="89faecd5-8b23-4a53-b24e-fca4cb9a6ab8" providerId="ADAL" clId="{981E96CE-0346-4619-B619-01F135DC2CB4}" dt="2024-05-08T18:57:28.101" v="603" actId="2696"/>
        <pc:sldMkLst>
          <pc:docMk/>
          <pc:sldMk cId="2289530297" sldId="258"/>
        </pc:sldMkLst>
      </pc:sldChg>
      <pc:sldChg chg="del">
        <pc:chgData name="Elizabeth &quot;Libby&quot; Rigo" userId="89faecd5-8b23-4a53-b24e-fca4cb9a6ab8" providerId="ADAL" clId="{981E96CE-0346-4619-B619-01F135DC2CB4}" dt="2024-05-08T18:57:28.101" v="603" actId="2696"/>
        <pc:sldMkLst>
          <pc:docMk/>
          <pc:sldMk cId="2610801359" sldId="259"/>
        </pc:sldMkLst>
      </pc:sldChg>
      <pc:sldChg chg="del">
        <pc:chgData name="Elizabeth &quot;Libby&quot; Rigo" userId="89faecd5-8b23-4a53-b24e-fca4cb9a6ab8" providerId="ADAL" clId="{981E96CE-0346-4619-B619-01F135DC2CB4}" dt="2024-05-08T18:57:28.101" v="603" actId="2696"/>
        <pc:sldMkLst>
          <pc:docMk/>
          <pc:sldMk cId="627739243" sldId="260"/>
        </pc:sldMkLst>
      </pc:sldChg>
      <pc:sldChg chg="del">
        <pc:chgData name="Elizabeth &quot;Libby&quot; Rigo" userId="89faecd5-8b23-4a53-b24e-fca4cb9a6ab8" providerId="ADAL" clId="{981E96CE-0346-4619-B619-01F135DC2CB4}" dt="2024-05-08T18:57:28.101" v="603" actId="2696"/>
        <pc:sldMkLst>
          <pc:docMk/>
          <pc:sldMk cId="4287262623" sldId="261"/>
        </pc:sldMkLst>
      </pc:sldChg>
      <pc:sldChg chg="del">
        <pc:chgData name="Elizabeth &quot;Libby&quot; Rigo" userId="89faecd5-8b23-4a53-b24e-fca4cb9a6ab8" providerId="ADAL" clId="{981E96CE-0346-4619-B619-01F135DC2CB4}" dt="2024-05-08T18:57:28.101" v="603" actId="2696"/>
        <pc:sldMkLst>
          <pc:docMk/>
          <pc:sldMk cId="2289798388" sldId="262"/>
        </pc:sldMkLst>
      </pc:sldChg>
      <pc:sldChg chg="del">
        <pc:chgData name="Elizabeth &quot;Libby&quot; Rigo" userId="89faecd5-8b23-4a53-b24e-fca4cb9a6ab8" providerId="ADAL" clId="{981E96CE-0346-4619-B619-01F135DC2CB4}" dt="2024-05-08T18:57:19.290" v="602" actId="2696"/>
        <pc:sldMkLst>
          <pc:docMk/>
          <pc:sldMk cId="4142301375" sldId="263"/>
        </pc:sldMkLst>
      </pc:sldChg>
      <pc:sldChg chg="del">
        <pc:chgData name="Elizabeth &quot;Libby&quot; Rigo" userId="89faecd5-8b23-4a53-b24e-fca4cb9a6ab8" providerId="ADAL" clId="{981E96CE-0346-4619-B619-01F135DC2CB4}" dt="2024-05-08T18:57:13.722" v="601" actId="2696"/>
        <pc:sldMkLst>
          <pc:docMk/>
          <pc:sldMk cId="3798965140" sldId="264"/>
        </pc:sldMkLst>
      </pc:sldChg>
      <pc:sldChg chg="del">
        <pc:chgData name="Elizabeth &quot;Libby&quot; Rigo" userId="89faecd5-8b23-4a53-b24e-fca4cb9a6ab8" providerId="ADAL" clId="{981E96CE-0346-4619-B619-01F135DC2CB4}" dt="2024-05-08T18:57:13.722" v="601" actId="2696"/>
        <pc:sldMkLst>
          <pc:docMk/>
          <pc:sldMk cId="3687238625" sldId="265"/>
        </pc:sldMkLst>
      </pc:sldChg>
      <pc:sldChg chg="del">
        <pc:chgData name="Elizabeth &quot;Libby&quot; Rigo" userId="89faecd5-8b23-4a53-b24e-fca4cb9a6ab8" providerId="ADAL" clId="{981E96CE-0346-4619-B619-01F135DC2CB4}" dt="2024-05-08T18:57:13.722" v="601" actId="2696"/>
        <pc:sldMkLst>
          <pc:docMk/>
          <pc:sldMk cId="805662967" sldId="266"/>
        </pc:sldMkLst>
      </pc:sldChg>
      <pc:sldChg chg="del">
        <pc:chgData name="Elizabeth &quot;Libby&quot; Rigo" userId="89faecd5-8b23-4a53-b24e-fca4cb9a6ab8" providerId="ADAL" clId="{981E96CE-0346-4619-B619-01F135DC2CB4}" dt="2024-05-08T18:57:13.722" v="601" actId="2696"/>
        <pc:sldMkLst>
          <pc:docMk/>
          <pc:sldMk cId="2433340534" sldId="267"/>
        </pc:sldMkLst>
      </pc:sldChg>
      <pc:sldChg chg="del">
        <pc:chgData name="Elizabeth &quot;Libby&quot; Rigo" userId="89faecd5-8b23-4a53-b24e-fca4cb9a6ab8" providerId="ADAL" clId="{981E96CE-0346-4619-B619-01F135DC2CB4}" dt="2024-05-08T18:57:13.722" v="601" actId="2696"/>
        <pc:sldMkLst>
          <pc:docMk/>
          <pc:sldMk cId="3645856761" sldId="268"/>
        </pc:sldMkLst>
      </pc:sldChg>
      <pc:sldChg chg="del">
        <pc:chgData name="Elizabeth &quot;Libby&quot; Rigo" userId="89faecd5-8b23-4a53-b24e-fca4cb9a6ab8" providerId="ADAL" clId="{981E96CE-0346-4619-B619-01F135DC2CB4}" dt="2024-05-08T18:57:19.290" v="602" actId="2696"/>
        <pc:sldMkLst>
          <pc:docMk/>
          <pc:sldMk cId="3131046871" sldId="269"/>
        </pc:sldMkLst>
      </pc:sldChg>
      <pc:sldChg chg="del">
        <pc:chgData name="Elizabeth &quot;Libby&quot; Rigo" userId="89faecd5-8b23-4a53-b24e-fca4cb9a6ab8" providerId="ADAL" clId="{981E96CE-0346-4619-B619-01F135DC2CB4}" dt="2024-05-08T18:57:19.290" v="602" actId="2696"/>
        <pc:sldMkLst>
          <pc:docMk/>
          <pc:sldMk cId="812742688" sldId="270"/>
        </pc:sldMkLst>
      </pc:sldChg>
      <pc:sldChg chg="del">
        <pc:chgData name="Elizabeth &quot;Libby&quot; Rigo" userId="89faecd5-8b23-4a53-b24e-fca4cb9a6ab8" providerId="ADAL" clId="{981E96CE-0346-4619-B619-01F135DC2CB4}" dt="2024-05-08T18:57:19.290" v="602" actId="2696"/>
        <pc:sldMkLst>
          <pc:docMk/>
          <pc:sldMk cId="202226275" sldId="271"/>
        </pc:sldMkLst>
      </pc:sldChg>
      <pc:sldChg chg="del">
        <pc:chgData name="Elizabeth &quot;Libby&quot; Rigo" userId="89faecd5-8b23-4a53-b24e-fca4cb9a6ab8" providerId="ADAL" clId="{981E96CE-0346-4619-B619-01F135DC2CB4}" dt="2024-05-08T18:57:19.290" v="602" actId="2696"/>
        <pc:sldMkLst>
          <pc:docMk/>
          <pc:sldMk cId="1012141940" sldId="272"/>
        </pc:sldMkLst>
      </pc:sldChg>
      <pc:sldChg chg="del">
        <pc:chgData name="Elizabeth &quot;Libby&quot; Rigo" userId="89faecd5-8b23-4a53-b24e-fca4cb9a6ab8" providerId="ADAL" clId="{981E96CE-0346-4619-B619-01F135DC2CB4}" dt="2024-05-08T18:57:28.101" v="603" actId="2696"/>
        <pc:sldMkLst>
          <pc:docMk/>
          <pc:sldMk cId="2827756620" sldId="273"/>
        </pc:sldMkLst>
      </pc:sldChg>
      <pc:sldChg chg="del">
        <pc:chgData name="Elizabeth &quot;Libby&quot; Rigo" userId="89faecd5-8b23-4a53-b24e-fca4cb9a6ab8" providerId="ADAL" clId="{981E96CE-0346-4619-B619-01F135DC2CB4}" dt="2024-05-08T18:57:34.333" v="604" actId="2696"/>
        <pc:sldMkLst>
          <pc:docMk/>
          <pc:sldMk cId="2629359906" sldId="275"/>
        </pc:sldMkLst>
      </pc:sldChg>
      <pc:sldChg chg="delSp add del setBg delDesignElem">
        <pc:chgData name="Elizabeth &quot;Libby&quot; Rigo" userId="89faecd5-8b23-4a53-b24e-fca4cb9a6ab8" providerId="ADAL" clId="{981E96CE-0346-4619-B619-01F135DC2CB4}" dt="2024-05-07T17:45:25.978" v="7" actId="2696"/>
        <pc:sldMkLst>
          <pc:docMk/>
          <pc:sldMk cId="268249526" sldId="296"/>
        </pc:sldMkLst>
        <pc:spChg chg="del">
          <ac:chgData name="Elizabeth &quot;Libby&quot; Rigo" userId="89faecd5-8b23-4a53-b24e-fca4cb9a6ab8" providerId="ADAL" clId="{981E96CE-0346-4619-B619-01F135DC2CB4}" dt="2024-05-07T17:45:16.447" v="6"/>
          <ac:spMkLst>
            <pc:docMk/>
            <pc:sldMk cId="268249526" sldId="296"/>
            <ac:spMk id="19" creationId="{4363DD75-42D3-453C-A84D-D18B4215C982}"/>
          </ac:spMkLst>
        </pc:spChg>
        <pc:spChg chg="del">
          <ac:chgData name="Elizabeth &quot;Libby&quot; Rigo" userId="89faecd5-8b23-4a53-b24e-fca4cb9a6ab8" providerId="ADAL" clId="{981E96CE-0346-4619-B619-01F135DC2CB4}" dt="2024-05-07T17:45:16.447" v="6"/>
          <ac:spMkLst>
            <pc:docMk/>
            <pc:sldMk cId="268249526" sldId="296"/>
            <ac:spMk id="20" creationId="{B217C2AD-51B4-40CE-A71F-F5D3F846D97B}"/>
          </ac:spMkLst>
        </pc:spChg>
        <pc:spChg chg="del">
          <ac:chgData name="Elizabeth &quot;Libby&quot; Rigo" userId="89faecd5-8b23-4a53-b24e-fca4cb9a6ab8" providerId="ADAL" clId="{981E96CE-0346-4619-B619-01F135DC2CB4}" dt="2024-05-07T17:45:16.447" v="6"/>
          <ac:spMkLst>
            <pc:docMk/>
            <pc:sldMk cId="268249526" sldId="296"/>
            <ac:spMk id="21" creationId="{6F1BF92E-23CF-4BFE-9E1F-C359BACFA3C5}"/>
          </ac:spMkLst>
        </pc:spChg>
        <pc:spChg chg="del">
          <ac:chgData name="Elizabeth &quot;Libby&quot; Rigo" userId="89faecd5-8b23-4a53-b24e-fca4cb9a6ab8" providerId="ADAL" clId="{981E96CE-0346-4619-B619-01F135DC2CB4}" dt="2024-05-07T17:45:16.447" v="6"/>
          <ac:spMkLst>
            <pc:docMk/>
            <pc:sldMk cId="268249526" sldId="296"/>
            <ac:spMk id="22" creationId="{0E624BD9-62FB-467A-ACDC-4836ADC5FEDF}"/>
          </ac:spMkLst>
        </pc:spChg>
        <pc:spChg chg="del">
          <ac:chgData name="Elizabeth &quot;Libby&quot; Rigo" userId="89faecd5-8b23-4a53-b24e-fca4cb9a6ab8" providerId="ADAL" clId="{981E96CE-0346-4619-B619-01F135DC2CB4}" dt="2024-05-07T17:45:16.447" v="6"/>
          <ac:spMkLst>
            <pc:docMk/>
            <pc:sldMk cId="268249526" sldId="296"/>
            <ac:spMk id="23" creationId="{4C973920-672E-443D-8D2E-2D1E3853A0CE}"/>
          </ac:spMkLst>
        </pc:spChg>
      </pc:sldChg>
      <pc:sldChg chg="delSp add del ord setBg delDesignElem">
        <pc:chgData name="Elizabeth &quot;Libby&quot; Rigo" userId="89faecd5-8b23-4a53-b24e-fca4cb9a6ab8" providerId="ADAL" clId="{981E96CE-0346-4619-B619-01F135DC2CB4}" dt="2024-05-07T17:45:03.742" v="4" actId="2696"/>
        <pc:sldMkLst>
          <pc:docMk/>
          <pc:sldMk cId="2240021364" sldId="296"/>
        </pc:sldMkLst>
        <pc:spChg chg="del">
          <ac:chgData name="Elizabeth &quot;Libby&quot; Rigo" userId="89faecd5-8b23-4a53-b24e-fca4cb9a6ab8" providerId="ADAL" clId="{981E96CE-0346-4619-B619-01F135DC2CB4}" dt="2024-05-07T17:44:47.880" v="1"/>
          <ac:spMkLst>
            <pc:docMk/>
            <pc:sldMk cId="2240021364" sldId="296"/>
            <ac:spMk id="11" creationId="{D1FDF194-C99A-4C11-8A97-58FF75F6EC67}"/>
          </ac:spMkLst>
        </pc:spChg>
        <pc:spChg chg="del">
          <ac:chgData name="Elizabeth &quot;Libby&quot; Rigo" userId="89faecd5-8b23-4a53-b24e-fca4cb9a6ab8" providerId="ADAL" clId="{981E96CE-0346-4619-B619-01F135DC2CB4}" dt="2024-05-07T17:44:47.880" v="1"/>
          <ac:spMkLst>
            <pc:docMk/>
            <pc:sldMk cId="2240021364" sldId="296"/>
            <ac:spMk id="13" creationId="{DECAB5A9-13C6-4C85-AB53-C7D8B89541C2}"/>
          </ac:spMkLst>
        </pc:spChg>
        <pc:spChg chg="del">
          <ac:chgData name="Elizabeth &quot;Libby&quot; Rigo" userId="89faecd5-8b23-4a53-b24e-fca4cb9a6ab8" providerId="ADAL" clId="{981E96CE-0346-4619-B619-01F135DC2CB4}" dt="2024-05-07T17:44:47.880" v="1"/>
          <ac:spMkLst>
            <pc:docMk/>
            <pc:sldMk cId="2240021364" sldId="296"/>
            <ac:spMk id="15" creationId="{C243199D-2015-4F72-83EB-C6A3ED4C4576}"/>
          </ac:spMkLst>
        </pc:spChg>
        <pc:spChg chg="del">
          <ac:chgData name="Elizabeth &quot;Libby&quot; Rigo" userId="89faecd5-8b23-4a53-b24e-fca4cb9a6ab8" providerId="ADAL" clId="{981E96CE-0346-4619-B619-01F135DC2CB4}" dt="2024-05-07T17:44:47.880" v="1"/>
          <ac:spMkLst>
            <pc:docMk/>
            <pc:sldMk cId="2240021364" sldId="296"/>
            <ac:spMk id="17" creationId="{CC3D4EFD-F9AF-4231-89CF-74A9A513E0C4}"/>
          </ac:spMkLst>
        </pc:spChg>
        <pc:spChg chg="del">
          <ac:chgData name="Elizabeth &quot;Libby&quot; Rigo" userId="89faecd5-8b23-4a53-b24e-fca4cb9a6ab8" providerId="ADAL" clId="{981E96CE-0346-4619-B619-01F135DC2CB4}" dt="2024-05-07T17:44:47.880" v="1"/>
          <ac:spMkLst>
            <pc:docMk/>
            <pc:sldMk cId="2240021364" sldId="296"/>
            <ac:spMk id="19" creationId="{6E85F1C8-2D37-4E74-9173-14198641E44C}"/>
          </ac:spMkLst>
        </pc:spChg>
      </pc:sldChg>
      <pc:sldChg chg="modSp add mod ord">
        <pc:chgData name="Elizabeth &quot;Libby&quot; Rigo" userId="89faecd5-8b23-4a53-b24e-fca4cb9a6ab8" providerId="ADAL" clId="{981E96CE-0346-4619-B619-01F135DC2CB4}" dt="2024-05-08T19:02:58.241" v="798" actId="403"/>
        <pc:sldMkLst>
          <pc:docMk/>
          <pc:sldMk cId="2621886961" sldId="296"/>
        </pc:sldMkLst>
        <pc:spChg chg="mod">
          <ac:chgData name="Elizabeth &quot;Libby&quot; Rigo" userId="89faecd5-8b23-4a53-b24e-fca4cb9a6ab8" providerId="ADAL" clId="{981E96CE-0346-4619-B619-01F135DC2CB4}" dt="2024-05-08T19:02:58.241" v="798" actId="403"/>
          <ac:spMkLst>
            <pc:docMk/>
            <pc:sldMk cId="2621886961" sldId="296"/>
            <ac:spMk id="3" creationId="{98C06F57-2B15-154D-BD00-85BDCBF8EB88}"/>
          </ac:spMkLst>
        </pc:spChg>
      </pc:sldChg>
      <pc:sldChg chg="add ord">
        <pc:chgData name="Elizabeth &quot;Libby&quot; Rigo" userId="89faecd5-8b23-4a53-b24e-fca4cb9a6ab8" providerId="ADAL" clId="{981E96CE-0346-4619-B619-01F135DC2CB4}" dt="2024-05-08T19:03:35.526" v="802"/>
        <pc:sldMkLst>
          <pc:docMk/>
          <pc:sldMk cId="2568771905" sldId="297"/>
        </pc:sldMkLst>
      </pc:sldChg>
      <pc:sldChg chg="add">
        <pc:chgData name="Elizabeth &quot;Libby&quot; Rigo" userId="89faecd5-8b23-4a53-b24e-fca4cb9a6ab8" providerId="ADAL" clId="{981E96CE-0346-4619-B619-01F135DC2CB4}" dt="2024-05-08T19:03:38.106" v="804"/>
        <pc:sldMkLst>
          <pc:docMk/>
          <pc:sldMk cId="556583715" sldId="298"/>
        </pc:sldMkLst>
      </pc:sldChg>
      <pc:sldChg chg="add">
        <pc:chgData name="Elizabeth &quot;Libby&quot; Rigo" userId="89faecd5-8b23-4a53-b24e-fca4cb9a6ab8" providerId="ADAL" clId="{981E96CE-0346-4619-B619-01F135DC2CB4}" dt="2024-05-08T19:03:39.751" v="806"/>
        <pc:sldMkLst>
          <pc:docMk/>
          <pc:sldMk cId="3831114665" sldId="299"/>
        </pc:sldMkLst>
      </pc:sldChg>
      <pc:sldChg chg="add">
        <pc:chgData name="Elizabeth &quot;Libby&quot; Rigo" userId="89faecd5-8b23-4a53-b24e-fca4cb9a6ab8" providerId="ADAL" clId="{981E96CE-0346-4619-B619-01F135DC2CB4}" dt="2024-05-08T19:03:41.066" v="808"/>
        <pc:sldMkLst>
          <pc:docMk/>
          <pc:sldMk cId="1676420863" sldId="300"/>
        </pc:sldMkLst>
      </pc:sldChg>
      <pc:sldChg chg="add">
        <pc:chgData name="Elizabeth &quot;Libby&quot; Rigo" userId="89faecd5-8b23-4a53-b24e-fca4cb9a6ab8" providerId="ADAL" clId="{981E96CE-0346-4619-B619-01F135DC2CB4}" dt="2024-05-08T19:03:42.356" v="810"/>
        <pc:sldMkLst>
          <pc:docMk/>
          <pc:sldMk cId="3630574358" sldId="301"/>
        </pc:sldMkLst>
      </pc:sldChg>
      <pc:sldMasterChg chg="del delSldLayout">
        <pc:chgData name="Elizabeth &quot;Libby&quot; Rigo" userId="89faecd5-8b23-4a53-b24e-fca4cb9a6ab8" providerId="ADAL" clId="{981E96CE-0346-4619-B619-01F135DC2CB4}" dt="2024-05-08T18:57:28.101" v="603" actId="2696"/>
        <pc:sldMasterMkLst>
          <pc:docMk/>
          <pc:sldMasterMk cId="1981957427" sldId="2147483720"/>
        </pc:sldMasterMkLst>
        <pc:sldLayoutChg chg="del">
          <pc:chgData name="Elizabeth &quot;Libby&quot; Rigo" userId="89faecd5-8b23-4a53-b24e-fca4cb9a6ab8" providerId="ADAL" clId="{981E96CE-0346-4619-B619-01F135DC2CB4}" dt="2024-05-08T18:57:28.101" v="603" actId="2696"/>
          <pc:sldLayoutMkLst>
            <pc:docMk/>
            <pc:sldMasterMk cId="1981957427" sldId="2147483720"/>
            <pc:sldLayoutMk cId="1942449719" sldId="2147483721"/>
          </pc:sldLayoutMkLst>
        </pc:sldLayoutChg>
        <pc:sldLayoutChg chg="del">
          <pc:chgData name="Elizabeth &quot;Libby&quot; Rigo" userId="89faecd5-8b23-4a53-b24e-fca4cb9a6ab8" providerId="ADAL" clId="{981E96CE-0346-4619-B619-01F135DC2CB4}" dt="2024-05-08T18:57:28.101" v="603" actId="2696"/>
          <pc:sldLayoutMkLst>
            <pc:docMk/>
            <pc:sldMasterMk cId="1981957427" sldId="2147483720"/>
            <pc:sldLayoutMk cId="4288168367" sldId="2147483722"/>
          </pc:sldLayoutMkLst>
        </pc:sldLayoutChg>
        <pc:sldLayoutChg chg="del">
          <pc:chgData name="Elizabeth &quot;Libby&quot; Rigo" userId="89faecd5-8b23-4a53-b24e-fca4cb9a6ab8" providerId="ADAL" clId="{981E96CE-0346-4619-B619-01F135DC2CB4}" dt="2024-05-08T18:57:28.101" v="603" actId="2696"/>
          <pc:sldLayoutMkLst>
            <pc:docMk/>
            <pc:sldMasterMk cId="1981957427" sldId="2147483720"/>
            <pc:sldLayoutMk cId="3712024655" sldId="2147483723"/>
          </pc:sldLayoutMkLst>
        </pc:sldLayoutChg>
        <pc:sldLayoutChg chg="del">
          <pc:chgData name="Elizabeth &quot;Libby&quot; Rigo" userId="89faecd5-8b23-4a53-b24e-fca4cb9a6ab8" providerId="ADAL" clId="{981E96CE-0346-4619-B619-01F135DC2CB4}" dt="2024-05-08T18:57:28.101" v="603" actId="2696"/>
          <pc:sldLayoutMkLst>
            <pc:docMk/>
            <pc:sldMasterMk cId="1981957427" sldId="2147483720"/>
            <pc:sldLayoutMk cId="1473379330" sldId="2147483724"/>
          </pc:sldLayoutMkLst>
        </pc:sldLayoutChg>
        <pc:sldLayoutChg chg="del">
          <pc:chgData name="Elizabeth &quot;Libby&quot; Rigo" userId="89faecd5-8b23-4a53-b24e-fca4cb9a6ab8" providerId="ADAL" clId="{981E96CE-0346-4619-B619-01F135DC2CB4}" dt="2024-05-08T18:57:28.101" v="603" actId="2696"/>
          <pc:sldLayoutMkLst>
            <pc:docMk/>
            <pc:sldMasterMk cId="1981957427" sldId="2147483720"/>
            <pc:sldLayoutMk cId="2143275109" sldId="2147483725"/>
          </pc:sldLayoutMkLst>
        </pc:sldLayoutChg>
        <pc:sldLayoutChg chg="del">
          <pc:chgData name="Elizabeth &quot;Libby&quot; Rigo" userId="89faecd5-8b23-4a53-b24e-fca4cb9a6ab8" providerId="ADAL" clId="{981E96CE-0346-4619-B619-01F135DC2CB4}" dt="2024-05-08T18:57:28.101" v="603" actId="2696"/>
          <pc:sldLayoutMkLst>
            <pc:docMk/>
            <pc:sldMasterMk cId="1981957427" sldId="2147483720"/>
            <pc:sldLayoutMk cId="4128050292" sldId="2147483726"/>
          </pc:sldLayoutMkLst>
        </pc:sldLayoutChg>
        <pc:sldLayoutChg chg="del">
          <pc:chgData name="Elizabeth &quot;Libby&quot; Rigo" userId="89faecd5-8b23-4a53-b24e-fca4cb9a6ab8" providerId="ADAL" clId="{981E96CE-0346-4619-B619-01F135DC2CB4}" dt="2024-05-08T18:57:28.101" v="603" actId="2696"/>
          <pc:sldLayoutMkLst>
            <pc:docMk/>
            <pc:sldMasterMk cId="1981957427" sldId="2147483720"/>
            <pc:sldLayoutMk cId="3424253081" sldId="2147483727"/>
          </pc:sldLayoutMkLst>
        </pc:sldLayoutChg>
        <pc:sldLayoutChg chg="del">
          <pc:chgData name="Elizabeth &quot;Libby&quot; Rigo" userId="89faecd5-8b23-4a53-b24e-fca4cb9a6ab8" providerId="ADAL" clId="{981E96CE-0346-4619-B619-01F135DC2CB4}" dt="2024-05-08T18:57:28.101" v="603" actId="2696"/>
          <pc:sldLayoutMkLst>
            <pc:docMk/>
            <pc:sldMasterMk cId="1981957427" sldId="2147483720"/>
            <pc:sldLayoutMk cId="362194245" sldId="2147483728"/>
          </pc:sldLayoutMkLst>
        </pc:sldLayoutChg>
        <pc:sldLayoutChg chg="del">
          <pc:chgData name="Elizabeth &quot;Libby&quot; Rigo" userId="89faecd5-8b23-4a53-b24e-fca4cb9a6ab8" providerId="ADAL" clId="{981E96CE-0346-4619-B619-01F135DC2CB4}" dt="2024-05-08T18:57:28.101" v="603" actId="2696"/>
          <pc:sldLayoutMkLst>
            <pc:docMk/>
            <pc:sldMasterMk cId="1981957427" sldId="2147483720"/>
            <pc:sldLayoutMk cId="3282124196" sldId="2147483729"/>
          </pc:sldLayoutMkLst>
        </pc:sldLayoutChg>
      </pc:sldMasterChg>
      <pc:sldMasterChg chg="modSldLayout">
        <pc:chgData name="Elizabeth &quot;Libby&quot; Rigo" userId="89faecd5-8b23-4a53-b24e-fca4cb9a6ab8" providerId="ADAL" clId="{981E96CE-0346-4619-B619-01F135DC2CB4}" dt="2024-05-08T19:03:31.744" v="799" actId="27028"/>
        <pc:sldMasterMkLst>
          <pc:docMk/>
          <pc:sldMasterMk cId="62882932" sldId="2147483759"/>
        </pc:sldMasterMkLst>
        <pc:sldLayoutChg chg="replId">
          <pc:chgData name="Elizabeth &quot;Libby&quot; Rigo" userId="89faecd5-8b23-4a53-b24e-fca4cb9a6ab8" providerId="ADAL" clId="{981E96CE-0346-4619-B619-01F135DC2CB4}" dt="2024-05-08T19:03:31.744" v="799" actId="27028"/>
          <pc:sldLayoutMkLst>
            <pc:docMk/>
            <pc:sldMasterMk cId="62882932" sldId="2147483759"/>
            <pc:sldLayoutMk cId="180056968" sldId="2147484026"/>
          </pc:sldLayoutMkLst>
        </pc:sldLayoutChg>
        <pc:sldLayoutChg chg="replId">
          <pc:chgData name="Elizabeth &quot;Libby&quot; Rigo" userId="89faecd5-8b23-4a53-b24e-fca4cb9a6ab8" providerId="ADAL" clId="{981E96CE-0346-4619-B619-01F135DC2CB4}" dt="2024-05-08T19:03:31.744" v="799" actId="27028"/>
          <pc:sldLayoutMkLst>
            <pc:docMk/>
            <pc:sldMasterMk cId="62882932" sldId="2147483759"/>
            <pc:sldLayoutMk cId="2318826655" sldId="2147484027"/>
          </pc:sldLayoutMkLst>
        </pc:sldLayoutChg>
      </pc:sldMasterChg>
      <pc:sldMasterChg chg="add addSldLayout">
        <pc:chgData name="Elizabeth &quot;Libby&quot; Rigo" userId="89faecd5-8b23-4a53-b24e-fca4cb9a6ab8" providerId="ADAL" clId="{981E96CE-0346-4619-B619-01F135DC2CB4}" dt="2024-05-08T19:03:31.744" v="799" actId="27028"/>
        <pc:sldMasterMkLst>
          <pc:docMk/>
          <pc:sldMasterMk cId="344932511" sldId="2147483802"/>
        </pc:sldMasterMkLst>
        <pc:sldLayoutChg chg="add">
          <pc:chgData name="Elizabeth &quot;Libby&quot; Rigo" userId="89faecd5-8b23-4a53-b24e-fca4cb9a6ab8" providerId="ADAL" clId="{981E96CE-0346-4619-B619-01F135DC2CB4}" dt="2024-05-08T19:03:31.744" v="799" actId="27028"/>
          <pc:sldLayoutMkLst>
            <pc:docMk/>
            <pc:sldMasterMk cId="344932511" sldId="2147483802"/>
            <pc:sldLayoutMk cId="1977065811" sldId="2147483801"/>
          </pc:sldLayoutMkLst>
        </pc:sldLayoutChg>
      </pc:sldMasterChg>
      <pc:sldMasterChg chg="del delSldLayout">
        <pc:chgData name="Elizabeth &quot;Libby&quot; Rigo" userId="89faecd5-8b23-4a53-b24e-fca4cb9a6ab8" providerId="ADAL" clId="{981E96CE-0346-4619-B619-01F135DC2CB4}" dt="2024-05-08T18:57:19.290" v="602" actId="2696"/>
        <pc:sldMasterMkLst>
          <pc:docMk/>
          <pc:sldMasterMk cId="2068721686" sldId="2147484005"/>
        </pc:sldMasterMkLst>
        <pc:sldLayoutChg chg="del">
          <pc:chgData name="Elizabeth &quot;Libby&quot; Rigo" userId="89faecd5-8b23-4a53-b24e-fca4cb9a6ab8" providerId="ADAL" clId="{981E96CE-0346-4619-B619-01F135DC2CB4}" dt="2024-05-08T18:57:19.290" v="602" actId="2696"/>
          <pc:sldLayoutMkLst>
            <pc:docMk/>
            <pc:sldMasterMk cId="2068721686" sldId="2147484005"/>
            <pc:sldLayoutMk cId="1332381979" sldId="2147483804"/>
          </pc:sldLayoutMkLst>
        </pc:sldLayoutChg>
        <pc:sldLayoutChg chg="del">
          <pc:chgData name="Elizabeth &quot;Libby&quot; Rigo" userId="89faecd5-8b23-4a53-b24e-fca4cb9a6ab8" providerId="ADAL" clId="{981E96CE-0346-4619-B619-01F135DC2CB4}" dt="2024-05-08T18:57:19.290" v="602" actId="2696"/>
          <pc:sldLayoutMkLst>
            <pc:docMk/>
            <pc:sldMasterMk cId="2068721686" sldId="2147484005"/>
            <pc:sldLayoutMk cId="2374045012" sldId="2147483991"/>
          </pc:sldLayoutMkLst>
        </pc:sldLayoutChg>
        <pc:sldLayoutChg chg="del">
          <pc:chgData name="Elizabeth &quot;Libby&quot; Rigo" userId="89faecd5-8b23-4a53-b24e-fca4cb9a6ab8" providerId="ADAL" clId="{981E96CE-0346-4619-B619-01F135DC2CB4}" dt="2024-05-08T18:57:19.290" v="602" actId="2696"/>
          <pc:sldLayoutMkLst>
            <pc:docMk/>
            <pc:sldMasterMk cId="2068721686" sldId="2147484005"/>
            <pc:sldLayoutMk cId="1222983709" sldId="2147483992"/>
          </pc:sldLayoutMkLst>
        </pc:sldLayoutChg>
        <pc:sldLayoutChg chg="del">
          <pc:chgData name="Elizabeth &quot;Libby&quot; Rigo" userId="89faecd5-8b23-4a53-b24e-fca4cb9a6ab8" providerId="ADAL" clId="{981E96CE-0346-4619-B619-01F135DC2CB4}" dt="2024-05-08T18:57:19.290" v="602" actId="2696"/>
          <pc:sldLayoutMkLst>
            <pc:docMk/>
            <pc:sldMasterMk cId="2068721686" sldId="2147484005"/>
            <pc:sldLayoutMk cId="2486092404" sldId="2147483993"/>
          </pc:sldLayoutMkLst>
        </pc:sldLayoutChg>
        <pc:sldLayoutChg chg="del">
          <pc:chgData name="Elizabeth &quot;Libby&quot; Rigo" userId="89faecd5-8b23-4a53-b24e-fca4cb9a6ab8" providerId="ADAL" clId="{981E96CE-0346-4619-B619-01F135DC2CB4}" dt="2024-05-08T18:57:19.290" v="602" actId="2696"/>
          <pc:sldLayoutMkLst>
            <pc:docMk/>
            <pc:sldMasterMk cId="2068721686" sldId="2147484005"/>
            <pc:sldLayoutMk cId="2772173888" sldId="2147484009"/>
          </pc:sldLayoutMkLst>
        </pc:sldLayoutChg>
        <pc:sldLayoutChg chg="del">
          <pc:chgData name="Elizabeth &quot;Libby&quot; Rigo" userId="89faecd5-8b23-4a53-b24e-fca4cb9a6ab8" providerId="ADAL" clId="{981E96CE-0346-4619-B619-01F135DC2CB4}" dt="2024-05-08T18:57:19.290" v="602" actId="2696"/>
          <pc:sldLayoutMkLst>
            <pc:docMk/>
            <pc:sldMasterMk cId="2068721686" sldId="2147484005"/>
            <pc:sldLayoutMk cId="2845517395" sldId="2147484012"/>
          </pc:sldLayoutMkLst>
        </pc:sldLayoutChg>
        <pc:sldLayoutChg chg="del">
          <pc:chgData name="Elizabeth &quot;Libby&quot; Rigo" userId="89faecd5-8b23-4a53-b24e-fca4cb9a6ab8" providerId="ADAL" clId="{981E96CE-0346-4619-B619-01F135DC2CB4}" dt="2024-05-08T18:57:19.290" v="602" actId="2696"/>
          <pc:sldLayoutMkLst>
            <pc:docMk/>
            <pc:sldMasterMk cId="2068721686" sldId="2147484005"/>
            <pc:sldLayoutMk cId="4289986865" sldId="2147484013"/>
          </pc:sldLayoutMkLst>
        </pc:sldLayoutChg>
        <pc:sldLayoutChg chg="del">
          <pc:chgData name="Elizabeth &quot;Libby&quot; Rigo" userId="89faecd5-8b23-4a53-b24e-fca4cb9a6ab8" providerId="ADAL" clId="{981E96CE-0346-4619-B619-01F135DC2CB4}" dt="2024-05-08T18:57:19.290" v="602" actId="2696"/>
          <pc:sldLayoutMkLst>
            <pc:docMk/>
            <pc:sldMasterMk cId="2068721686" sldId="2147484005"/>
            <pc:sldLayoutMk cId="3670623483" sldId="2147484014"/>
          </pc:sldLayoutMkLst>
        </pc:sldLayoutChg>
        <pc:sldLayoutChg chg="del">
          <pc:chgData name="Elizabeth &quot;Libby&quot; Rigo" userId="89faecd5-8b23-4a53-b24e-fca4cb9a6ab8" providerId="ADAL" clId="{981E96CE-0346-4619-B619-01F135DC2CB4}" dt="2024-05-08T18:57:19.290" v="602" actId="2696"/>
          <pc:sldLayoutMkLst>
            <pc:docMk/>
            <pc:sldMasterMk cId="2068721686" sldId="2147484005"/>
            <pc:sldLayoutMk cId="1683250596" sldId="2147484016"/>
          </pc:sldLayoutMkLst>
        </pc:sldLayoutChg>
        <pc:sldLayoutChg chg="del">
          <pc:chgData name="Elizabeth &quot;Libby&quot; Rigo" userId="89faecd5-8b23-4a53-b24e-fca4cb9a6ab8" providerId="ADAL" clId="{981E96CE-0346-4619-B619-01F135DC2CB4}" dt="2024-05-08T18:57:19.290" v="602" actId="2696"/>
          <pc:sldLayoutMkLst>
            <pc:docMk/>
            <pc:sldMasterMk cId="2068721686" sldId="2147484005"/>
            <pc:sldLayoutMk cId="2784857813" sldId="2147484021"/>
          </pc:sldLayoutMkLst>
        </pc:sldLayoutChg>
        <pc:sldLayoutChg chg="del">
          <pc:chgData name="Elizabeth &quot;Libby&quot; Rigo" userId="89faecd5-8b23-4a53-b24e-fca4cb9a6ab8" providerId="ADAL" clId="{981E96CE-0346-4619-B619-01F135DC2CB4}" dt="2024-05-08T18:57:19.290" v="602" actId="2696"/>
          <pc:sldLayoutMkLst>
            <pc:docMk/>
            <pc:sldMasterMk cId="2068721686" sldId="2147484005"/>
            <pc:sldLayoutMk cId="1121555301" sldId="2147484022"/>
          </pc:sldLayoutMkLst>
        </pc:sldLayoutChg>
        <pc:sldLayoutChg chg="del">
          <pc:chgData name="Elizabeth &quot;Libby&quot; Rigo" userId="89faecd5-8b23-4a53-b24e-fca4cb9a6ab8" providerId="ADAL" clId="{981E96CE-0346-4619-B619-01F135DC2CB4}" dt="2024-05-08T18:57:19.290" v="602" actId="2696"/>
          <pc:sldLayoutMkLst>
            <pc:docMk/>
            <pc:sldMasterMk cId="2068721686" sldId="2147484005"/>
            <pc:sldLayoutMk cId="3223831707" sldId="214748402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815E6-7A0C-4242-81A1-061D82304E76}" type="datetimeFigureOut">
              <a:rPr lang="en-US" smtClean="0"/>
              <a:t>5/8/2024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8ED781-91CB-4022-AC66-13A5AE067632}" type="slidenum">
              <a:rPr lang="en-US" smtClean="0"/>
              <a:t>‹#›</a:t>
            </a:fld>
            <a:endParaRPr lang="en-US"/>
          </a:p>
        </p:txBody>
      </p:sp>
    </p:spTree>
    <p:extLst>
      <p:ext uri="{BB962C8B-B14F-4D97-AF65-F5344CB8AC3E}">
        <p14:creationId xmlns:p14="http://schemas.microsoft.com/office/powerpoint/2010/main" val="2918995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effectLst/>
            </a:endParaRPr>
          </a:p>
          <a:p>
            <a:br>
              <a:rPr lang="en-US" b="0" i="0" dirty="0">
                <a:solidFill>
                  <a:srgbClr val="252423"/>
                </a:solidFill>
                <a:effectLst/>
                <a:latin typeface="-apple-system"/>
              </a:rPr>
            </a:br>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11</a:t>
            </a:fld>
            <a:endParaRPr lang="en-US" dirty="0"/>
          </a:p>
        </p:txBody>
      </p:sp>
    </p:spTree>
    <p:extLst>
      <p:ext uri="{BB962C8B-B14F-4D97-AF65-F5344CB8AC3E}">
        <p14:creationId xmlns:p14="http://schemas.microsoft.com/office/powerpoint/2010/main" val="3102777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Provided by Library/Email from Michelle 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682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Provided by Library/Email from Michelle F.</a:t>
            </a:r>
          </a:p>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14</a:t>
            </a:fld>
            <a:endParaRPr lang="en-US" dirty="0"/>
          </a:p>
        </p:txBody>
      </p:sp>
    </p:spTree>
    <p:extLst>
      <p:ext uri="{BB962C8B-B14F-4D97-AF65-F5344CB8AC3E}">
        <p14:creationId xmlns:p14="http://schemas.microsoft.com/office/powerpoint/2010/main" val="406827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Provided by Library/Email from Michelle F.</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180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18</a:t>
            </a:fld>
            <a:endParaRPr lang="en-US" dirty="0"/>
          </a:p>
        </p:txBody>
      </p:sp>
    </p:spTree>
    <p:extLst>
      <p:ext uri="{BB962C8B-B14F-4D97-AF65-F5344CB8AC3E}">
        <p14:creationId xmlns:p14="http://schemas.microsoft.com/office/powerpoint/2010/main" val="2466951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950913"/>
            <a:ext cx="4508500" cy="2536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2A1C88-3EB2-404F-B1A7-A2A40DD7C2C6}" type="slidenum">
              <a:rPr lang="en-US" smtClean="0"/>
              <a:t>22</a:t>
            </a:fld>
            <a:endParaRPr lang="en-US"/>
          </a:p>
        </p:txBody>
      </p:sp>
    </p:spTree>
    <p:extLst>
      <p:ext uri="{BB962C8B-B14F-4D97-AF65-F5344CB8AC3E}">
        <p14:creationId xmlns:p14="http://schemas.microsoft.com/office/powerpoint/2010/main" val="1717256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solidFill>
                <a:schemeClr val="tx1"/>
              </a:solidFill>
              <a:latin typeface="+mn-lt"/>
            </a:endParaRPr>
          </a:p>
        </p:txBody>
      </p:sp>
      <p:sp>
        <p:nvSpPr>
          <p:cNvPr id="4" name="Slide Number Placeholder 3"/>
          <p:cNvSpPr>
            <a:spLocks noGrp="1"/>
          </p:cNvSpPr>
          <p:nvPr>
            <p:ph type="sldNum" sz="quarter" idx="5"/>
          </p:nvPr>
        </p:nvSpPr>
        <p:spPr/>
        <p:txBody>
          <a:bodyPr lIns="88139" tIns="44070" rIns="88139" bIns="44070"/>
          <a:lstStyle/>
          <a:p>
            <a:pPr algn="r" defTabSz="881390">
              <a:defRPr/>
            </a:pPr>
            <a:fld id="{A8981D8D-1571-6E49-9F29-A47E609FE075}" type="slidenum">
              <a:rPr lang="en-US" sz="1200" kern="1200">
                <a:solidFill>
                  <a:prstClr val="black"/>
                </a:solidFill>
                <a:latin typeface="Calibri" panose="020F0502020204030204"/>
                <a:ea typeface="+mn-ea"/>
                <a:cs typeface="+mn-cs"/>
              </a:rPr>
              <a:pPr algn="r" defTabSz="881390">
                <a:defRPr/>
              </a:pPr>
              <a:t>25</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495216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4.xml"/><Relationship Id="rId1" Type="http://schemas.openxmlformats.org/officeDocument/2006/relationships/tags" Target="../tags/tag2.xml"/><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4.xml"/><Relationship Id="rId1" Type="http://schemas.openxmlformats.org/officeDocument/2006/relationships/tags" Target="../tags/tag3.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4.xml"/><Relationship Id="rId1" Type="http://schemas.openxmlformats.org/officeDocument/2006/relationships/tags" Target="../tags/tag4.xml"/><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4.xml"/><Relationship Id="rId1" Type="http://schemas.openxmlformats.org/officeDocument/2006/relationships/tags" Target="../tags/tag5.xml"/><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tags" Target="../tags/tag6.xml"/><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4.xml"/><Relationship Id="rId1" Type="http://schemas.openxmlformats.org/officeDocument/2006/relationships/tags" Target="../tags/tag7.xml"/><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4.xml"/><Relationship Id="rId1" Type="http://schemas.openxmlformats.org/officeDocument/2006/relationships/tags" Target="../tags/tag8.xml"/><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4.xml"/><Relationship Id="rId1" Type="http://schemas.openxmlformats.org/officeDocument/2006/relationships/tags" Target="../tags/tag9.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4.xml"/><Relationship Id="rId1" Type="http://schemas.openxmlformats.org/officeDocument/2006/relationships/tags" Target="../tags/tag10.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4.xml"/><Relationship Id="rId1" Type="http://schemas.openxmlformats.org/officeDocument/2006/relationships/tags" Target="../tags/tag11.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4.xml"/><Relationship Id="rId1" Type="http://schemas.openxmlformats.org/officeDocument/2006/relationships/tags" Target="../tags/tag12.xml"/><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4.xml"/><Relationship Id="rId1" Type="http://schemas.openxmlformats.org/officeDocument/2006/relationships/tags" Target="../tags/tag13.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4.xml"/><Relationship Id="rId1" Type="http://schemas.openxmlformats.org/officeDocument/2006/relationships/tags" Target="../tags/tag14.xml"/><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4.xml"/><Relationship Id="rId1" Type="http://schemas.openxmlformats.org/officeDocument/2006/relationships/tags" Target="../tags/tag15.xml"/><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4.xml"/><Relationship Id="rId1" Type="http://schemas.openxmlformats.org/officeDocument/2006/relationships/tags" Target="../tags/tag16.xml"/><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4.xml"/><Relationship Id="rId1" Type="http://schemas.openxmlformats.org/officeDocument/2006/relationships/tags" Target="../tags/tag17.xml"/><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4.xml"/><Relationship Id="rId1" Type="http://schemas.openxmlformats.org/officeDocument/2006/relationships/tags" Target="../tags/tag18.xml"/><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1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4.xml"/><Relationship Id="rId1" Type="http://schemas.openxmlformats.org/officeDocument/2006/relationships/tags" Target="../tags/tag20.xml"/><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4.xml"/><Relationship Id="rId1" Type="http://schemas.openxmlformats.org/officeDocument/2006/relationships/tags" Target="../tags/tag21.xml"/><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4.xml"/><Relationship Id="rId1" Type="http://schemas.openxmlformats.org/officeDocument/2006/relationships/tags" Target="../tags/tag22.xml"/><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4.xml"/><Relationship Id="rId1" Type="http://schemas.openxmlformats.org/officeDocument/2006/relationships/tags" Target="../tags/tag23.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4.xml"/><Relationship Id="rId1" Type="http://schemas.openxmlformats.org/officeDocument/2006/relationships/tags" Target="../tags/tag24.xml"/><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Master" Target="../slideMasters/slideMaster4.xml"/><Relationship Id="rId1" Type="http://schemas.openxmlformats.org/officeDocument/2006/relationships/tags" Target="../tags/tag25.xml"/><Relationship Id="rId4"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4.xml"/><Relationship Id="rId1" Type="http://schemas.openxmlformats.org/officeDocument/2006/relationships/tags" Target="../tags/tag26.xml"/><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4.xml"/><Relationship Id="rId1" Type="http://schemas.openxmlformats.org/officeDocument/2006/relationships/tags" Target="../tags/tag27.xml"/><Relationship Id="rId4"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4.xml"/><Relationship Id="rId1" Type="http://schemas.openxmlformats.org/officeDocument/2006/relationships/tags" Target="../tags/tag28.xml"/><Relationship Id="rId4"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4.xml"/><Relationship Id="rId1" Type="http://schemas.openxmlformats.org/officeDocument/2006/relationships/tags" Target="../tags/tag29.xml"/><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4.xml"/><Relationship Id="rId1" Type="http://schemas.openxmlformats.org/officeDocument/2006/relationships/tags" Target="../tags/tag30.xml"/><Relationship Id="rId4"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4.xml"/><Relationship Id="rId1" Type="http://schemas.openxmlformats.org/officeDocument/2006/relationships/tags" Target="../tags/tag31.xml"/><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Master" Target="../slideMasters/slideMaster4.xml"/><Relationship Id="rId1" Type="http://schemas.openxmlformats.org/officeDocument/2006/relationships/tags" Target="../tags/tag32.xml"/><Relationship Id="rId4"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Master" Target="../slideMasters/slideMaster4.xml"/><Relationship Id="rId1" Type="http://schemas.openxmlformats.org/officeDocument/2006/relationships/tags" Target="../tags/tag33.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Master" Target="../slideMasters/slideMaster4.xml"/><Relationship Id="rId1" Type="http://schemas.openxmlformats.org/officeDocument/2006/relationships/tags" Target="../tags/tag34.xml"/><Relationship Id="rId4"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4.xml"/><Relationship Id="rId1" Type="http://schemas.openxmlformats.org/officeDocument/2006/relationships/tags" Target="../tags/tag35.xml"/><Relationship Id="rId4" Type="http://schemas.openxmlformats.org/officeDocument/2006/relationships/image" Target="../media/image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Master" Target="../slideMasters/slideMaster4.xml"/><Relationship Id="rId1" Type="http://schemas.openxmlformats.org/officeDocument/2006/relationships/tags" Target="../tags/tag36.xml"/><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Master" Target="../slideMasters/slideMaster4.xml"/><Relationship Id="rId1" Type="http://schemas.openxmlformats.org/officeDocument/2006/relationships/tags" Target="../tags/tag37.xml"/><Relationship Id="rId4"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Master" Target="../slideMasters/slideMaster4.xml"/><Relationship Id="rId1" Type="http://schemas.openxmlformats.org/officeDocument/2006/relationships/tags" Target="../tags/tag38.xml"/><Relationship Id="rId4"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Master" Target="../slideMasters/slideMaster4.xml"/><Relationship Id="rId1" Type="http://schemas.openxmlformats.org/officeDocument/2006/relationships/tags" Target="../tags/tag39.xml"/><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Master" Target="../slideMasters/slideMaster4.xml"/><Relationship Id="rId1" Type="http://schemas.openxmlformats.org/officeDocument/2006/relationships/tags" Target="../tags/tag41.xml"/><Relationship Id="rId4" Type="http://schemas.openxmlformats.org/officeDocument/2006/relationships/image" Target="../media/image2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Master" Target="../slideMasters/slideMaster4.xml"/><Relationship Id="rId1" Type="http://schemas.openxmlformats.org/officeDocument/2006/relationships/tags" Target="../tags/tag42.xml"/><Relationship Id="rId4" Type="http://schemas.openxmlformats.org/officeDocument/2006/relationships/image" Target="../media/image2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Master" Target="../slideMasters/slideMaster4.xml"/><Relationship Id="rId1" Type="http://schemas.openxmlformats.org/officeDocument/2006/relationships/tags" Target="../tags/tag43.xml"/><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3AE1A-1307-4F5B-A23B-4F20FF6C10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5483D3-1702-4166-9A49-F1F12AFF17D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C64B12-9B52-4391-8D47-DE86C032250A}"/>
              </a:ext>
            </a:extLst>
          </p:cNvPr>
          <p:cNvSpPr>
            <a:spLocks noGrp="1"/>
          </p:cNvSpPr>
          <p:nvPr>
            <p:ph type="dt" sz="half" idx="10"/>
          </p:nvPr>
        </p:nvSpPr>
        <p:spPr/>
        <p:txBody>
          <a:bodyPr/>
          <a:lstStyle/>
          <a:p>
            <a:fld id="{3A01F356-1F25-42A8-950F-1009A03F64DA}" type="datetimeFigureOut">
              <a:rPr lang="en-US" smtClean="0"/>
              <a:t>5/8/2024</a:t>
            </a:fld>
            <a:endParaRPr lang="en-US" dirty="0"/>
          </a:p>
        </p:txBody>
      </p:sp>
      <p:sp>
        <p:nvSpPr>
          <p:cNvPr id="5" name="Footer Placeholder 4">
            <a:extLst>
              <a:ext uri="{FF2B5EF4-FFF2-40B4-BE49-F238E27FC236}">
                <a16:creationId xmlns:a16="http://schemas.microsoft.com/office/drawing/2014/main" id="{DF39DE8A-5064-43EE-8A51-D529A65684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FC62E8-07C9-4B88-BCCB-737D49D2628C}"/>
              </a:ext>
            </a:extLst>
          </p:cNvPr>
          <p:cNvSpPr>
            <a:spLocks noGrp="1"/>
          </p:cNvSpPr>
          <p:nvPr>
            <p:ph type="sldNum" sz="quarter" idx="12"/>
          </p:nvPr>
        </p:nvSpPr>
        <p:spPr/>
        <p:txBody>
          <a:bodyPr/>
          <a:lstStyle/>
          <a:p>
            <a:fld id="{780D1D30-1EC7-43FD-9DEC-3D0AF46F5ED7}" type="slidenum">
              <a:rPr lang="en-US" smtClean="0"/>
              <a:t>‹#›</a:t>
            </a:fld>
            <a:endParaRPr lang="en-US" dirty="0"/>
          </a:p>
        </p:txBody>
      </p:sp>
    </p:spTree>
    <p:extLst>
      <p:ext uri="{BB962C8B-B14F-4D97-AF65-F5344CB8AC3E}">
        <p14:creationId xmlns:p14="http://schemas.microsoft.com/office/powerpoint/2010/main" val="2061188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10D9E-917A-4CAE-A771-150B503299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E47640-436A-42CC-9FE0-CCC46FF82B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2925A-AE45-4B4B-8F12-714C03E77D35}"/>
              </a:ext>
            </a:extLst>
          </p:cNvPr>
          <p:cNvSpPr>
            <a:spLocks noGrp="1"/>
          </p:cNvSpPr>
          <p:nvPr>
            <p:ph type="dt" sz="half" idx="10"/>
          </p:nvPr>
        </p:nvSpPr>
        <p:spPr/>
        <p:txBody>
          <a:bodyPr/>
          <a:lstStyle/>
          <a:p>
            <a:fld id="{3A01F356-1F25-42A8-950F-1009A03F64DA}" type="datetimeFigureOut">
              <a:rPr lang="en-US" smtClean="0"/>
              <a:t>5/8/2024</a:t>
            </a:fld>
            <a:endParaRPr lang="en-US" dirty="0"/>
          </a:p>
        </p:txBody>
      </p:sp>
      <p:sp>
        <p:nvSpPr>
          <p:cNvPr id="5" name="Footer Placeholder 4">
            <a:extLst>
              <a:ext uri="{FF2B5EF4-FFF2-40B4-BE49-F238E27FC236}">
                <a16:creationId xmlns:a16="http://schemas.microsoft.com/office/drawing/2014/main" id="{6D946486-B385-4A48-8C22-DF6EF82B6E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B9AE17-DC1B-431B-8F7B-9B1D85D48EB4}"/>
              </a:ext>
            </a:extLst>
          </p:cNvPr>
          <p:cNvSpPr>
            <a:spLocks noGrp="1"/>
          </p:cNvSpPr>
          <p:nvPr>
            <p:ph type="sldNum" sz="quarter" idx="12"/>
          </p:nvPr>
        </p:nvSpPr>
        <p:spPr/>
        <p:txBody>
          <a:bodyPr/>
          <a:lstStyle/>
          <a:p>
            <a:fld id="{780D1D30-1EC7-43FD-9DEC-3D0AF46F5ED7}" type="slidenum">
              <a:rPr lang="en-US" smtClean="0"/>
              <a:t>‹#›</a:t>
            </a:fld>
            <a:endParaRPr lang="en-US" dirty="0"/>
          </a:p>
        </p:txBody>
      </p:sp>
    </p:spTree>
    <p:extLst>
      <p:ext uri="{BB962C8B-B14F-4D97-AF65-F5344CB8AC3E}">
        <p14:creationId xmlns:p14="http://schemas.microsoft.com/office/powerpoint/2010/main" val="4268034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471108-2776-4419-A0DA-35693CC703F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AB6C14-B918-4FA9-A921-7A58A3304B74}"/>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258D36-F747-4C17-B8A2-16A3D3811285}"/>
              </a:ext>
            </a:extLst>
          </p:cNvPr>
          <p:cNvSpPr>
            <a:spLocks noGrp="1"/>
          </p:cNvSpPr>
          <p:nvPr>
            <p:ph type="dt" sz="half" idx="10"/>
          </p:nvPr>
        </p:nvSpPr>
        <p:spPr/>
        <p:txBody>
          <a:bodyPr/>
          <a:lstStyle/>
          <a:p>
            <a:fld id="{3A01F356-1F25-42A8-950F-1009A03F64DA}" type="datetimeFigureOut">
              <a:rPr lang="en-US" smtClean="0"/>
              <a:t>5/8/2024</a:t>
            </a:fld>
            <a:endParaRPr lang="en-US" dirty="0"/>
          </a:p>
        </p:txBody>
      </p:sp>
      <p:sp>
        <p:nvSpPr>
          <p:cNvPr id="5" name="Footer Placeholder 4">
            <a:extLst>
              <a:ext uri="{FF2B5EF4-FFF2-40B4-BE49-F238E27FC236}">
                <a16:creationId xmlns:a16="http://schemas.microsoft.com/office/drawing/2014/main" id="{371E0275-30D1-41CC-AE6C-7EBE1577AD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1865DB-86CD-49C3-9864-4593343B725D}"/>
              </a:ext>
            </a:extLst>
          </p:cNvPr>
          <p:cNvSpPr>
            <a:spLocks noGrp="1"/>
          </p:cNvSpPr>
          <p:nvPr>
            <p:ph type="sldNum" sz="quarter" idx="12"/>
          </p:nvPr>
        </p:nvSpPr>
        <p:spPr/>
        <p:txBody>
          <a:bodyPr/>
          <a:lstStyle/>
          <a:p>
            <a:fld id="{780D1D30-1EC7-43FD-9DEC-3D0AF46F5ED7}" type="slidenum">
              <a:rPr lang="en-US" smtClean="0"/>
              <a:t>‹#›</a:t>
            </a:fld>
            <a:endParaRPr lang="en-US" dirty="0"/>
          </a:p>
        </p:txBody>
      </p:sp>
    </p:spTree>
    <p:extLst>
      <p:ext uri="{BB962C8B-B14F-4D97-AF65-F5344CB8AC3E}">
        <p14:creationId xmlns:p14="http://schemas.microsoft.com/office/powerpoint/2010/main" val="2184016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47660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pening DEV">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3B4DA6AD-BCB7-1C65-BC5A-5FD4E4068A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4072314833"/>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DEV">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dirty="0">
                <a:solidFill>
                  <a:srgbClr val="0E3F75"/>
                </a:solidFill>
                <a:latin typeface="Source Sans 3" panose="020B0503030403020204" pitchFamily="34" charset="0"/>
              </a:rPr>
              <a:t>BWC.Ohio.gov</a:t>
            </a:r>
          </a:p>
        </p:txBody>
      </p:sp>
      <p:pic>
        <p:nvPicPr>
          <p:cNvPr id="4" name="Picture 3" descr="A picture containing text&#10;&#10;Description automatically generated">
            <a:extLst>
              <a:ext uri="{FF2B5EF4-FFF2-40B4-BE49-F238E27FC236}">
                <a16:creationId xmlns:a16="http://schemas.microsoft.com/office/drawing/2014/main" id="{D62E6AE7-F445-0A38-7505-13BB506B9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170668581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3879487" y="6104321"/>
            <a:ext cx="4433026" cy="461665"/>
          </a:xfrm>
          <a:prstGeom prst="rect">
            <a:avLst/>
          </a:prstGeom>
          <a:noFill/>
        </p:spPr>
        <p:txBody>
          <a:bodyPr wrap="square" rtlCol="0">
            <a:spAutoFit/>
          </a:bodyPr>
          <a:lstStyle/>
          <a:p>
            <a:pPr algn="ctr"/>
            <a:r>
              <a:rPr lang="en-US" sz="24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283949612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ation Intro Slide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pic>
        <p:nvPicPr>
          <p:cNvPr id="2" name="Picture 1" descr="Ohio Bureau of Workers' Compensation Logo">
            <a:extLst>
              <a:ext uri="{FF2B5EF4-FFF2-40B4-BE49-F238E27FC236}">
                <a16:creationId xmlns:a16="http://schemas.microsoft.com/office/drawing/2014/main" id="{621E2ABE-0563-D687-6A39-79C7983775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4477" y="5366411"/>
            <a:ext cx="3103046" cy="723957"/>
          </a:xfrm>
          <a:prstGeom prst="rect">
            <a:avLst/>
          </a:prstGeom>
        </p:spPr>
      </p:pic>
      <p:sp>
        <p:nvSpPr>
          <p:cNvPr id="15" name="Title Placeholder 6">
            <a:extLst>
              <a:ext uri="{FF2B5EF4-FFF2-40B4-BE49-F238E27FC236}">
                <a16:creationId xmlns:a16="http://schemas.microsoft.com/office/drawing/2014/main" id="{1BC007B7-6D96-5BCC-6209-90A7E75F293B}"/>
              </a:ext>
            </a:extLst>
          </p:cNvPr>
          <p:cNvSpPr>
            <a:spLocks noGrp="1"/>
          </p:cNvSpPr>
          <p:nvPr>
            <p:ph type="title" hasCustomPrompt="1"/>
          </p:nvPr>
        </p:nvSpPr>
        <p:spPr>
          <a:xfrm>
            <a:off x="381000" y="830506"/>
            <a:ext cx="11430000" cy="982861"/>
          </a:xfrm>
          <a:prstGeom prst="rect">
            <a:avLst/>
          </a:prstGeom>
        </p:spPr>
        <p:txBody>
          <a:bodyPr vert="horz" lIns="91440" tIns="45720" rIns="91440" bIns="45720" rtlCol="0" anchor="t">
            <a:normAutofit/>
          </a:bodyPr>
          <a:lstStyle>
            <a:lvl1pPr algn="ctr">
              <a:defRPr sz="6000"/>
            </a:lvl1pPr>
          </a:lstStyle>
          <a:p>
            <a:r>
              <a:rPr lang="en-US" dirty="0"/>
              <a:t>PRESENTATION TITLE</a:t>
            </a:r>
          </a:p>
        </p:txBody>
      </p:sp>
    </p:spTree>
    <p:extLst>
      <p:ext uri="{BB962C8B-B14F-4D97-AF65-F5344CB8AC3E}">
        <p14:creationId xmlns:p14="http://schemas.microsoft.com/office/powerpoint/2010/main" val="97981068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3" panose="020B0503030403020204" pitchFamily="34" charset="0"/>
              </a:defRPr>
            </a:lvl1pPr>
          </a:lstStyle>
          <a:p>
            <a:pPr lvl="0"/>
            <a:r>
              <a:rPr lang="en-US" dirty="0"/>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3" panose="020B0503030403020204" pitchFamily="34" charset="0"/>
              </a:defRPr>
            </a:lvl1pPr>
          </a:lstStyle>
          <a:p>
            <a:pPr lvl="0"/>
            <a:r>
              <a:rPr lang="en-US" dirty="0"/>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3" panose="020B0503030403020204" pitchFamily="34" charset="0"/>
                <a:ea typeface="Source Serif Pro" panose="02040603050405020204" pitchFamily="18" charset="0"/>
              </a:defRPr>
            </a:lvl1pPr>
          </a:lstStyle>
          <a:p>
            <a:pPr lvl="0"/>
            <a:r>
              <a:rPr lang="en-US" dirty="0"/>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3" panose="020B0503030403020204" pitchFamily="34" charset="0"/>
              </a:defRPr>
            </a:lvl1pPr>
          </a:lstStyle>
          <a:p>
            <a:r>
              <a:rPr lang="en-US" dirty="0"/>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3" panose="020B0503030403020204" pitchFamily="34" charset="0"/>
              </a:defRPr>
            </a:lvl1pPr>
          </a:lstStyle>
          <a:p>
            <a:r>
              <a:rPr lang="en-US" dirty="0"/>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dirty="0"/>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41129193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27624485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3"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dirty="0"/>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186944"/>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0E1D5-75EC-42F6-9065-51AEFA7A83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C1C557-17C6-41FC-B01D-8F8EC2425F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230EC-9727-4F0F-BFBE-F5FECD307AE1}"/>
              </a:ext>
            </a:extLst>
          </p:cNvPr>
          <p:cNvSpPr>
            <a:spLocks noGrp="1"/>
          </p:cNvSpPr>
          <p:nvPr>
            <p:ph type="dt" sz="half" idx="10"/>
          </p:nvPr>
        </p:nvSpPr>
        <p:spPr/>
        <p:txBody>
          <a:bodyPr/>
          <a:lstStyle/>
          <a:p>
            <a:fld id="{3A01F356-1F25-42A8-950F-1009A03F64DA}" type="datetimeFigureOut">
              <a:rPr lang="en-US" smtClean="0"/>
              <a:t>5/8/2024</a:t>
            </a:fld>
            <a:endParaRPr lang="en-US" dirty="0"/>
          </a:p>
        </p:txBody>
      </p:sp>
      <p:sp>
        <p:nvSpPr>
          <p:cNvPr id="5" name="Footer Placeholder 4">
            <a:extLst>
              <a:ext uri="{FF2B5EF4-FFF2-40B4-BE49-F238E27FC236}">
                <a16:creationId xmlns:a16="http://schemas.microsoft.com/office/drawing/2014/main" id="{93458F01-7797-4B51-92CF-938DDDE72D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8B9908-9C20-44E5-8308-7918411366F0}"/>
              </a:ext>
            </a:extLst>
          </p:cNvPr>
          <p:cNvSpPr>
            <a:spLocks noGrp="1"/>
          </p:cNvSpPr>
          <p:nvPr>
            <p:ph type="sldNum" sz="quarter" idx="12"/>
          </p:nvPr>
        </p:nvSpPr>
        <p:spPr/>
        <p:txBody>
          <a:bodyPr/>
          <a:lstStyle/>
          <a:p>
            <a:fld id="{780D1D30-1EC7-43FD-9DEC-3D0AF46F5ED7}" type="slidenum">
              <a:rPr lang="en-US" smtClean="0"/>
              <a:t>‹#›</a:t>
            </a:fld>
            <a:endParaRPr lang="en-US" dirty="0"/>
          </a:p>
        </p:txBody>
      </p:sp>
    </p:spTree>
    <p:extLst>
      <p:ext uri="{BB962C8B-B14F-4D97-AF65-F5344CB8AC3E}">
        <p14:creationId xmlns:p14="http://schemas.microsoft.com/office/powerpoint/2010/main" val="690144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097572483"/>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3" panose="020B0503030403020204" pitchFamily="34" charset="0"/>
              </a:defRPr>
            </a:lvl1pPr>
            <a:lvl2pPr>
              <a:spcBef>
                <a:spcPts val="1000"/>
              </a:spcBef>
              <a:spcAft>
                <a:spcPts val="800"/>
              </a:spcAft>
              <a:defRPr>
                <a:latin typeface="Source Sans 3" panose="020B0503030403020204" pitchFamily="34" charset="0"/>
              </a:defRPr>
            </a:lvl2pPr>
            <a:lvl3pPr>
              <a:spcBef>
                <a:spcPts val="1000"/>
              </a:spcBef>
              <a:defRPr>
                <a:latin typeface="Source Sans 3" panose="020B0503030403020204" pitchFamily="34" charset="0"/>
              </a:defRPr>
            </a:lvl3pPr>
            <a:lvl4pPr>
              <a:spcBef>
                <a:spcPts val="1000"/>
              </a:spcBef>
              <a:defRPr>
                <a:latin typeface="Source Sans 3" panose="020B0503030403020204" pitchFamily="34" charset="0"/>
              </a:defRPr>
            </a:lvl4pPr>
            <a:lvl5pPr>
              <a:spcBef>
                <a:spcPts val="1000"/>
              </a:spcBef>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5423866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87145882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350729713"/>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dirty="0"/>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3"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dirty="0"/>
          </a:p>
        </p:txBody>
      </p:sp>
    </p:spTree>
    <p:extLst>
      <p:ext uri="{BB962C8B-B14F-4D97-AF65-F5344CB8AC3E}">
        <p14:creationId xmlns:p14="http://schemas.microsoft.com/office/powerpoint/2010/main" val="209947022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3" panose="020B0503030403020204" pitchFamily="34" charset="0"/>
              </a:defRPr>
            </a:lvl1pPr>
          </a:lstStyle>
          <a:p>
            <a:r>
              <a:rPr lang="en-US" dirty="0"/>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a:xfrm>
            <a:off x="9389096" y="6356350"/>
            <a:ext cx="2421903" cy="365125"/>
          </a:xfrm>
          <a:solidFill>
            <a:schemeClr val="accent2">
              <a:alpha val="91000"/>
            </a:schemeClr>
          </a:solidFill>
        </p:spPr>
        <p:txBody>
          <a:bodyPr/>
          <a:lstStyle/>
          <a:p>
            <a:r>
              <a:rPr lang="en-US" dirty="0"/>
              <a:t>Sample not for official use</a:t>
            </a:r>
          </a:p>
        </p:txBody>
      </p:sp>
    </p:spTree>
    <p:extLst>
      <p:ext uri="{BB962C8B-B14F-4D97-AF65-F5344CB8AC3E}">
        <p14:creationId xmlns:p14="http://schemas.microsoft.com/office/powerpoint/2010/main" val="1896282155"/>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3" panose="020B0503030403020204" pitchFamily="34" charset="0"/>
              </a:defRPr>
            </a:lvl1pPr>
            <a:lvl2pPr>
              <a:defRPr sz="2800">
                <a:latin typeface="Source Sans 3" panose="020B0503030403020204" pitchFamily="34" charset="0"/>
              </a:defRPr>
            </a:lvl2pPr>
            <a:lvl3pPr>
              <a:defRPr sz="2400">
                <a:latin typeface="Source Sans 3" panose="020B0503030403020204" pitchFamily="34" charset="0"/>
              </a:defRPr>
            </a:lvl3pPr>
            <a:lvl4pPr>
              <a:defRPr sz="2000">
                <a:latin typeface="Source Sans 3" panose="020B0503030403020204" pitchFamily="34" charset="0"/>
              </a:defRPr>
            </a:lvl4pPr>
            <a:lvl5pPr>
              <a:defRPr sz="2000">
                <a:latin typeface="Source Sans 3" panose="020B0503030403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47013269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3"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006219189"/>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81964523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Tree>
    <p:extLst>
      <p:ext uri="{BB962C8B-B14F-4D97-AF65-F5344CB8AC3E}">
        <p14:creationId xmlns:p14="http://schemas.microsoft.com/office/powerpoint/2010/main" val="3504045159"/>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22791-EBD0-4E5F-9BFC-902D8139C0CD}"/>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9B3B30-3FE2-497F-8BF3-50D44B43227B}"/>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3EFB8-F972-496C-BBAB-84BA3B8C2178}"/>
              </a:ext>
            </a:extLst>
          </p:cNvPr>
          <p:cNvSpPr>
            <a:spLocks noGrp="1"/>
          </p:cNvSpPr>
          <p:nvPr>
            <p:ph type="dt" sz="half" idx="10"/>
          </p:nvPr>
        </p:nvSpPr>
        <p:spPr/>
        <p:txBody>
          <a:bodyPr/>
          <a:lstStyle/>
          <a:p>
            <a:fld id="{3A01F356-1F25-42A8-950F-1009A03F64DA}" type="datetimeFigureOut">
              <a:rPr lang="en-US" smtClean="0"/>
              <a:t>5/8/2024</a:t>
            </a:fld>
            <a:endParaRPr lang="en-US" dirty="0"/>
          </a:p>
        </p:txBody>
      </p:sp>
      <p:sp>
        <p:nvSpPr>
          <p:cNvPr id="5" name="Footer Placeholder 4">
            <a:extLst>
              <a:ext uri="{FF2B5EF4-FFF2-40B4-BE49-F238E27FC236}">
                <a16:creationId xmlns:a16="http://schemas.microsoft.com/office/drawing/2014/main" id="{BD75CA7C-2E7D-4D9C-A9EE-62ED0C2AEF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A09577-26C0-49BE-8AF5-E8A0869AF652}"/>
              </a:ext>
            </a:extLst>
          </p:cNvPr>
          <p:cNvSpPr>
            <a:spLocks noGrp="1"/>
          </p:cNvSpPr>
          <p:nvPr>
            <p:ph type="sldNum" sz="quarter" idx="12"/>
          </p:nvPr>
        </p:nvSpPr>
        <p:spPr/>
        <p:txBody>
          <a:bodyPr/>
          <a:lstStyle/>
          <a:p>
            <a:fld id="{780D1D30-1EC7-43FD-9DEC-3D0AF46F5ED7}" type="slidenum">
              <a:rPr lang="en-US" smtClean="0"/>
              <a:t>‹#›</a:t>
            </a:fld>
            <a:endParaRPr lang="en-US" dirty="0"/>
          </a:p>
        </p:txBody>
      </p:sp>
    </p:spTree>
    <p:extLst>
      <p:ext uri="{BB962C8B-B14F-4D97-AF65-F5344CB8AC3E}">
        <p14:creationId xmlns:p14="http://schemas.microsoft.com/office/powerpoint/2010/main" val="3760250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Source Sans 3" panose="020B0503030403020204" pitchFamily="34" charset="0"/>
              </a:defRPr>
            </a:lvl1pPr>
          </a:lstStyle>
          <a:p>
            <a:r>
              <a:rPr lang="en-US" dirty="0"/>
              <a:t>Click Icon to add picture</a:t>
            </a:r>
          </a:p>
        </p:txBody>
      </p:sp>
    </p:spTree>
    <p:extLst>
      <p:ext uri="{BB962C8B-B14F-4D97-AF65-F5344CB8AC3E}">
        <p14:creationId xmlns:p14="http://schemas.microsoft.com/office/powerpoint/2010/main" val="4275278594"/>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dirty="0"/>
              <a:t>Click to Edit Photo Caption</a:t>
            </a:r>
          </a:p>
        </p:txBody>
      </p:sp>
    </p:spTree>
    <p:extLst>
      <p:ext uri="{BB962C8B-B14F-4D97-AF65-F5344CB8AC3E}">
        <p14:creationId xmlns:p14="http://schemas.microsoft.com/office/powerpoint/2010/main" val="232131655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dirty="0"/>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0952738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dirty="0"/>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16990372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4237913081"/>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Tree>
    <p:extLst>
      <p:ext uri="{BB962C8B-B14F-4D97-AF65-F5344CB8AC3E}">
        <p14:creationId xmlns:p14="http://schemas.microsoft.com/office/powerpoint/2010/main" val="3882097181"/>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Ohio Bureau of Workers' Compensation Logo">
            <a:extLst>
              <a:ext uri="{FF2B5EF4-FFF2-40B4-BE49-F238E27FC236}">
                <a16:creationId xmlns:a16="http://schemas.microsoft.com/office/drawing/2014/main" id="{F1998BF3-4D28-A730-00AE-A898D8B267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spTree>
    <p:extLst>
      <p:ext uri="{BB962C8B-B14F-4D97-AF65-F5344CB8AC3E}">
        <p14:creationId xmlns:p14="http://schemas.microsoft.com/office/powerpoint/2010/main" val="1091201034"/>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Ohio Bureau of Workers' Compensation Logo">
            <a:extLst>
              <a:ext uri="{FF2B5EF4-FFF2-40B4-BE49-F238E27FC236}">
                <a16:creationId xmlns:a16="http://schemas.microsoft.com/office/drawing/2014/main" id="{E3FF46F9-16C2-AFF4-7AC5-4D4CEAD511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spTree>
    <p:extLst>
      <p:ext uri="{BB962C8B-B14F-4D97-AF65-F5344CB8AC3E}">
        <p14:creationId xmlns:p14="http://schemas.microsoft.com/office/powerpoint/2010/main" val="2156565843"/>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40D765-1225-7E3E-2263-F9C88D8F3455}"/>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33D5498-ABD4-ED29-F1A5-5C24511468F2}"/>
              </a:ext>
            </a:extLst>
          </p:cNvPr>
          <p:cNvSpPr>
            <a:spLocks noGrp="1"/>
          </p:cNvSpPr>
          <p:nvPr>
            <p:ph type="title" hasCustomPrompt="1"/>
          </p:nvPr>
        </p:nvSpPr>
        <p:spPr>
          <a:xfrm>
            <a:off x="2171700" y="3132174"/>
            <a:ext cx="9374306" cy="1125928"/>
          </a:xfrm>
        </p:spPr>
        <p:txBody>
          <a:bodyPr anchor="b" anchorCtr="0"/>
          <a:lstStyle>
            <a:lvl1pPr>
              <a:defRPr sz="3600" cap="none"/>
            </a:lvl1pPr>
          </a:lstStyle>
          <a:p>
            <a:r>
              <a:rPr lang="en-US" dirty="0"/>
              <a:t>Click To Edit Master Title Style</a:t>
            </a:r>
          </a:p>
        </p:txBody>
      </p:sp>
      <p:sp>
        <p:nvSpPr>
          <p:cNvPr id="5" name="Text Placeholder 4">
            <a:extLst>
              <a:ext uri="{FF2B5EF4-FFF2-40B4-BE49-F238E27FC236}">
                <a16:creationId xmlns:a16="http://schemas.microsoft.com/office/drawing/2014/main" id="{FBD99D5E-1856-85D0-1E4C-6F4AA1787F7B}"/>
              </a:ext>
            </a:extLst>
          </p:cNvPr>
          <p:cNvSpPr>
            <a:spLocks noGrp="1"/>
          </p:cNvSpPr>
          <p:nvPr>
            <p:ph type="body" sz="quarter" idx="11"/>
          </p:nvPr>
        </p:nvSpPr>
        <p:spPr>
          <a:xfrm>
            <a:off x="2171700" y="4285398"/>
            <a:ext cx="9374306" cy="1078316"/>
          </a:xfrm>
        </p:spPr>
        <p:txBody>
          <a:bodyPr/>
          <a:lstStyle>
            <a:lvl3pPr marL="0" indent="0">
              <a:buNone/>
              <a:defRPr/>
            </a:lvl3pPr>
          </a:lstStyle>
          <a:p>
            <a:pPr lvl="0"/>
            <a:r>
              <a:rPr lang="en-US"/>
              <a:t>Click to edit Master text styles</a:t>
            </a:r>
          </a:p>
        </p:txBody>
      </p:sp>
      <p:sp>
        <p:nvSpPr>
          <p:cNvPr id="7" name="TextBox 6">
            <a:extLst>
              <a:ext uri="{FF2B5EF4-FFF2-40B4-BE49-F238E27FC236}">
                <a16:creationId xmlns:a16="http://schemas.microsoft.com/office/drawing/2014/main" id="{D51851F3-9C31-14F4-61C3-DE3260886038}"/>
              </a:ext>
            </a:extLst>
          </p:cNvPr>
          <p:cNvSpPr txBox="1"/>
          <p:nvPr userDrawn="1"/>
        </p:nvSpPr>
        <p:spPr>
          <a:xfrm rot="16200000">
            <a:off x="-752852" y="5353363"/>
            <a:ext cx="2196547" cy="338554"/>
          </a:xfrm>
          <a:prstGeom prst="rect">
            <a:avLst/>
          </a:prstGeom>
          <a:noFill/>
        </p:spPr>
        <p:txBody>
          <a:bodyPr wrap="square" rtlCol="0">
            <a:spAutoFit/>
          </a:bodyPr>
          <a:lstStyle/>
          <a:p>
            <a:r>
              <a:rPr lang="en-US" sz="1600" b="1" i="0" dirty="0">
                <a:solidFill>
                  <a:schemeClr val="bg1"/>
                </a:solidFill>
                <a:latin typeface="Montserrat" pitchFamily="2" charset="77"/>
              </a:rPr>
              <a:t>SIKICH.COM</a:t>
            </a:r>
          </a:p>
        </p:txBody>
      </p:sp>
      <p:pic>
        <p:nvPicPr>
          <p:cNvPr id="9" name="Picture 8" descr="Logo&#10;&#10;Description automatically generated">
            <a:extLst>
              <a:ext uri="{FF2B5EF4-FFF2-40B4-BE49-F238E27FC236}">
                <a16:creationId xmlns:a16="http://schemas.microsoft.com/office/drawing/2014/main" id="{8B4B8846-58A2-CE40-730D-EBBD869CA2E9}"/>
              </a:ext>
            </a:extLst>
          </p:cNvPr>
          <p:cNvPicPr>
            <a:picLocks noChangeAspect="1"/>
          </p:cNvPicPr>
          <p:nvPr userDrawn="1"/>
        </p:nvPicPr>
        <p:blipFill>
          <a:blip r:embed="rId4"/>
          <a:stretch>
            <a:fillRect/>
          </a:stretch>
        </p:blipFill>
        <p:spPr>
          <a:xfrm>
            <a:off x="176144" y="1175852"/>
            <a:ext cx="3206750" cy="1377950"/>
          </a:xfrm>
          <a:prstGeom prst="rect">
            <a:avLst/>
          </a:prstGeom>
        </p:spPr>
      </p:pic>
      <p:sp>
        <p:nvSpPr>
          <p:cNvPr id="11" name="Text Placeholder 10">
            <a:extLst>
              <a:ext uri="{FF2B5EF4-FFF2-40B4-BE49-F238E27FC236}">
                <a16:creationId xmlns:a16="http://schemas.microsoft.com/office/drawing/2014/main" id="{D53B6D91-5481-EBD9-E5D1-F0EA8C5C56B7}"/>
              </a:ext>
            </a:extLst>
          </p:cNvPr>
          <p:cNvSpPr>
            <a:spLocks noGrp="1"/>
          </p:cNvSpPr>
          <p:nvPr>
            <p:ph type="body" sz="quarter" idx="12" hasCustomPrompt="1"/>
          </p:nvPr>
        </p:nvSpPr>
        <p:spPr>
          <a:xfrm>
            <a:off x="7561263" y="6346410"/>
            <a:ext cx="4140406" cy="274503"/>
          </a:xfrm>
        </p:spPr>
        <p:txBody>
          <a:bodyPr/>
          <a:lstStyle>
            <a:lvl1pPr algn="r">
              <a:defRPr sz="1400"/>
            </a:lvl1pPr>
            <a:lvl4pPr algn="r">
              <a:defRPr sz="1400" cap="none">
                <a:solidFill>
                  <a:schemeClr val="accent2"/>
                </a:solidFill>
              </a:defRPr>
            </a:lvl4pPr>
          </a:lstStyle>
          <a:p>
            <a:pPr lvl="0"/>
            <a:r>
              <a:rPr lang="en-US" dirty="0"/>
              <a:t>August 30, 2022</a:t>
            </a:r>
          </a:p>
        </p:txBody>
      </p:sp>
    </p:spTree>
    <p:custDataLst>
      <p:tags r:id="rId1"/>
    </p:custDataLst>
    <p:extLst>
      <p:ext uri="{BB962C8B-B14F-4D97-AF65-F5344CB8AC3E}">
        <p14:creationId xmlns:p14="http://schemas.microsoft.com/office/powerpoint/2010/main" val="17921652"/>
      </p:ext>
    </p:extLst>
  </p:cSld>
  <p:clrMapOvr>
    <a:masterClrMapping/>
  </p:clrMapOvr>
  <p:extLst>
    <p:ext uri="{DCECCB84-F9BA-43D5-87BE-67443E8EF086}">
      <p15:sldGuideLst xmlns:p15="http://schemas.microsoft.com/office/powerpoint/2012/main">
        <p15:guide id="1" pos="1368"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w/1 Circle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40D765-1225-7E3E-2263-F9C88D8F3455}"/>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33D5498-ABD4-ED29-F1A5-5C24511468F2}"/>
              </a:ext>
            </a:extLst>
          </p:cNvPr>
          <p:cNvSpPr>
            <a:spLocks noGrp="1"/>
          </p:cNvSpPr>
          <p:nvPr>
            <p:ph type="title" hasCustomPrompt="1"/>
          </p:nvPr>
        </p:nvSpPr>
        <p:spPr>
          <a:xfrm>
            <a:off x="2171700" y="3132174"/>
            <a:ext cx="9374306" cy="1125928"/>
          </a:xfrm>
        </p:spPr>
        <p:txBody>
          <a:bodyPr anchor="b" anchorCtr="0"/>
          <a:lstStyle>
            <a:lvl1pPr>
              <a:defRPr sz="3600" cap="none"/>
            </a:lvl1pPr>
          </a:lstStyle>
          <a:p>
            <a:r>
              <a:rPr lang="en-US" dirty="0"/>
              <a:t>Click To Edit Master Title Style</a:t>
            </a:r>
          </a:p>
        </p:txBody>
      </p:sp>
      <p:sp>
        <p:nvSpPr>
          <p:cNvPr id="5" name="Text Placeholder 4">
            <a:extLst>
              <a:ext uri="{FF2B5EF4-FFF2-40B4-BE49-F238E27FC236}">
                <a16:creationId xmlns:a16="http://schemas.microsoft.com/office/drawing/2014/main" id="{FBD99D5E-1856-85D0-1E4C-6F4AA1787F7B}"/>
              </a:ext>
            </a:extLst>
          </p:cNvPr>
          <p:cNvSpPr>
            <a:spLocks noGrp="1"/>
          </p:cNvSpPr>
          <p:nvPr>
            <p:ph type="body" sz="quarter" idx="11"/>
          </p:nvPr>
        </p:nvSpPr>
        <p:spPr>
          <a:xfrm>
            <a:off x="2171700" y="4285398"/>
            <a:ext cx="9374306" cy="1078316"/>
          </a:xfrm>
        </p:spPr>
        <p:txBody>
          <a:bodyPr/>
          <a:lstStyle>
            <a:lvl3pPr marL="0" indent="0">
              <a:buNone/>
              <a:defRPr/>
            </a:lvl3pPr>
          </a:lstStyle>
          <a:p>
            <a:pPr lvl="0"/>
            <a:r>
              <a:rPr lang="en-US"/>
              <a:t>Click to edit Master text styles</a:t>
            </a:r>
          </a:p>
        </p:txBody>
      </p:sp>
      <p:sp>
        <p:nvSpPr>
          <p:cNvPr id="7" name="TextBox 6">
            <a:extLst>
              <a:ext uri="{FF2B5EF4-FFF2-40B4-BE49-F238E27FC236}">
                <a16:creationId xmlns:a16="http://schemas.microsoft.com/office/drawing/2014/main" id="{D51851F3-9C31-14F4-61C3-DE3260886038}"/>
              </a:ext>
            </a:extLst>
          </p:cNvPr>
          <p:cNvSpPr txBox="1"/>
          <p:nvPr userDrawn="1"/>
        </p:nvSpPr>
        <p:spPr>
          <a:xfrm rot="16200000">
            <a:off x="-752852" y="5353363"/>
            <a:ext cx="2196547" cy="338554"/>
          </a:xfrm>
          <a:prstGeom prst="rect">
            <a:avLst/>
          </a:prstGeom>
          <a:noFill/>
        </p:spPr>
        <p:txBody>
          <a:bodyPr wrap="square" rtlCol="0">
            <a:spAutoFit/>
          </a:bodyPr>
          <a:lstStyle/>
          <a:p>
            <a:r>
              <a:rPr lang="en-US" sz="1600" b="1" i="0" dirty="0">
                <a:solidFill>
                  <a:schemeClr val="bg1"/>
                </a:solidFill>
                <a:latin typeface="Montserrat" pitchFamily="2" charset="77"/>
              </a:rPr>
              <a:t>SIKICH.COM</a:t>
            </a:r>
          </a:p>
        </p:txBody>
      </p:sp>
      <p:pic>
        <p:nvPicPr>
          <p:cNvPr id="9" name="Picture 8" descr="Logo&#10;&#10;Description automatically generated">
            <a:extLst>
              <a:ext uri="{FF2B5EF4-FFF2-40B4-BE49-F238E27FC236}">
                <a16:creationId xmlns:a16="http://schemas.microsoft.com/office/drawing/2014/main" id="{8B4B8846-58A2-CE40-730D-EBBD869CA2E9}"/>
              </a:ext>
            </a:extLst>
          </p:cNvPr>
          <p:cNvPicPr>
            <a:picLocks noChangeAspect="1"/>
          </p:cNvPicPr>
          <p:nvPr userDrawn="1"/>
        </p:nvPicPr>
        <p:blipFill>
          <a:blip r:embed="rId4"/>
          <a:stretch>
            <a:fillRect/>
          </a:stretch>
        </p:blipFill>
        <p:spPr>
          <a:xfrm>
            <a:off x="176144" y="1175852"/>
            <a:ext cx="3206750" cy="1377950"/>
          </a:xfrm>
          <a:prstGeom prst="rect">
            <a:avLst/>
          </a:prstGeom>
        </p:spPr>
      </p:pic>
      <p:sp>
        <p:nvSpPr>
          <p:cNvPr id="11" name="Text Placeholder 10">
            <a:extLst>
              <a:ext uri="{FF2B5EF4-FFF2-40B4-BE49-F238E27FC236}">
                <a16:creationId xmlns:a16="http://schemas.microsoft.com/office/drawing/2014/main" id="{D53B6D91-5481-EBD9-E5D1-F0EA8C5C56B7}"/>
              </a:ext>
            </a:extLst>
          </p:cNvPr>
          <p:cNvSpPr>
            <a:spLocks noGrp="1"/>
          </p:cNvSpPr>
          <p:nvPr>
            <p:ph type="body" sz="quarter" idx="12" hasCustomPrompt="1"/>
          </p:nvPr>
        </p:nvSpPr>
        <p:spPr>
          <a:xfrm>
            <a:off x="7561263" y="6346410"/>
            <a:ext cx="4140406" cy="274503"/>
          </a:xfrm>
        </p:spPr>
        <p:txBody>
          <a:bodyPr/>
          <a:lstStyle>
            <a:lvl1pPr algn="r">
              <a:defRPr sz="1400"/>
            </a:lvl1pPr>
            <a:lvl4pPr algn="r">
              <a:defRPr sz="1600" cap="none">
                <a:solidFill>
                  <a:schemeClr val="accent2"/>
                </a:solidFill>
              </a:defRPr>
            </a:lvl4pPr>
          </a:lstStyle>
          <a:p>
            <a:pPr lvl="0"/>
            <a:r>
              <a:rPr lang="en-US" dirty="0"/>
              <a:t>August 30, 2022</a:t>
            </a:r>
          </a:p>
        </p:txBody>
      </p:sp>
      <p:sp>
        <p:nvSpPr>
          <p:cNvPr id="3" name="Picture Placeholder 5">
            <a:extLst>
              <a:ext uri="{FF2B5EF4-FFF2-40B4-BE49-F238E27FC236}">
                <a16:creationId xmlns:a16="http://schemas.microsoft.com/office/drawing/2014/main" id="{B9BB9B77-451B-A75F-978C-F0CDB081D299}"/>
              </a:ext>
            </a:extLst>
          </p:cNvPr>
          <p:cNvSpPr>
            <a:spLocks noGrp="1"/>
          </p:cNvSpPr>
          <p:nvPr>
            <p:ph type="pic" sz="quarter" idx="13"/>
          </p:nvPr>
        </p:nvSpPr>
        <p:spPr>
          <a:xfrm>
            <a:off x="9275618" y="1021843"/>
            <a:ext cx="1835150" cy="1837145"/>
          </a:xfrm>
          <a:prstGeom prst="ellipse">
            <a:avLst/>
          </a:prstGeom>
        </p:spPr>
        <p:txBody>
          <a:bodyPr anchor="ctr" anchorCtr="1"/>
          <a:lstStyle>
            <a:lvl1pPr>
              <a:defRPr sz="1200">
                <a:solidFill>
                  <a:schemeClr val="bg1"/>
                </a:solidFill>
              </a:defRPr>
            </a:lvl1pPr>
          </a:lstStyle>
          <a:p>
            <a:r>
              <a:rPr lang="en-US"/>
              <a:t>Click icon to add picture</a:t>
            </a:r>
            <a:endParaRPr lang="en-US" dirty="0"/>
          </a:p>
        </p:txBody>
      </p:sp>
    </p:spTree>
    <p:custDataLst>
      <p:tags r:id="rId1"/>
    </p:custDataLst>
    <p:extLst>
      <p:ext uri="{BB962C8B-B14F-4D97-AF65-F5344CB8AC3E}">
        <p14:creationId xmlns:p14="http://schemas.microsoft.com/office/powerpoint/2010/main" val="2318826655"/>
      </p:ext>
    </p:extLst>
  </p:cSld>
  <p:clrMapOvr>
    <a:masterClrMapping/>
  </p:clrMapOvr>
  <p:extLst>
    <p:ext uri="{DCECCB84-F9BA-43D5-87BE-67443E8EF086}">
      <p15:sldGuideLst xmlns:p15="http://schemas.microsoft.com/office/powerpoint/2012/main">
        <p15:guide id="1" pos="136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4F959-849D-4A1E-8503-0A957B44A4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0822C-00ED-48D8-AF46-940276DEB99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98023C-2FE6-4F8A-94E8-EA445956FEA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60BA05-F6C0-4F88-8B30-66CAEA02A476}"/>
              </a:ext>
            </a:extLst>
          </p:cNvPr>
          <p:cNvSpPr>
            <a:spLocks noGrp="1"/>
          </p:cNvSpPr>
          <p:nvPr>
            <p:ph type="dt" sz="half" idx="10"/>
          </p:nvPr>
        </p:nvSpPr>
        <p:spPr/>
        <p:txBody>
          <a:bodyPr/>
          <a:lstStyle/>
          <a:p>
            <a:fld id="{3A01F356-1F25-42A8-950F-1009A03F64DA}" type="datetimeFigureOut">
              <a:rPr lang="en-US" smtClean="0"/>
              <a:t>5/8/2024</a:t>
            </a:fld>
            <a:endParaRPr lang="en-US" dirty="0"/>
          </a:p>
        </p:txBody>
      </p:sp>
      <p:sp>
        <p:nvSpPr>
          <p:cNvPr id="6" name="Footer Placeholder 5">
            <a:extLst>
              <a:ext uri="{FF2B5EF4-FFF2-40B4-BE49-F238E27FC236}">
                <a16:creationId xmlns:a16="http://schemas.microsoft.com/office/drawing/2014/main" id="{746BE376-D329-4791-A3E3-9ADAB7CB84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FA40ED2-7B4E-42AF-81D6-8F6D8BE9BFBE}"/>
              </a:ext>
            </a:extLst>
          </p:cNvPr>
          <p:cNvSpPr>
            <a:spLocks noGrp="1"/>
          </p:cNvSpPr>
          <p:nvPr>
            <p:ph type="sldNum" sz="quarter" idx="12"/>
          </p:nvPr>
        </p:nvSpPr>
        <p:spPr/>
        <p:txBody>
          <a:bodyPr/>
          <a:lstStyle/>
          <a:p>
            <a:fld id="{780D1D30-1EC7-43FD-9DEC-3D0AF46F5ED7}" type="slidenum">
              <a:rPr lang="en-US" smtClean="0"/>
              <a:t>‹#›</a:t>
            </a:fld>
            <a:endParaRPr lang="en-US" dirty="0"/>
          </a:p>
        </p:txBody>
      </p:sp>
    </p:spTree>
    <p:extLst>
      <p:ext uri="{BB962C8B-B14F-4D97-AF65-F5344CB8AC3E}">
        <p14:creationId xmlns:p14="http://schemas.microsoft.com/office/powerpoint/2010/main" val="7833325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w/2 Circle Imag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40D765-1225-7E3E-2263-F9C88D8F3455}"/>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33D5498-ABD4-ED29-F1A5-5C24511468F2}"/>
              </a:ext>
            </a:extLst>
          </p:cNvPr>
          <p:cNvSpPr>
            <a:spLocks noGrp="1"/>
          </p:cNvSpPr>
          <p:nvPr>
            <p:ph type="title" hasCustomPrompt="1"/>
          </p:nvPr>
        </p:nvSpPr>
        <p:spPr>
          <a:xfrm>
            <a:off x="2171700" y="3132174"/>
            <a:ext cx="9374306" cy="1125928"/>
          </a:xfrm>
        </p:spPr>
        <p:txBody>
          <a:bodyPr anchor="b" anchorCtr="0"/>
          <a:lstStyle>
            <a:lvl1pPr>
              <a:defRPr sz="3600" cap="none"/>
            </a:lvl1pPr>
          </a:lstStyle>
          <a:p>
            <a:r>
              <a:rPr lang="en-US" dirty="0"/>
              <a:t>Click To Edit Master Title Style</a:t>
            </a:r>
          </a:p>
        </p:txBody>
      </p:sp>
      <p:sp>
        <p:nvSpPr>
          <p:cNvPr id="5" name="Text Placeholder 4">
            <a:extLst>
              <a:ext uri="{FF2B5EF4-FFF2-40B4-BE49-F238E27FC236}">
                <a16:creationId xmlns:a16="http://schemas.microsoft.com/office/drawing/2014/main" id="{FBD99D5E-1856-85D0-1E4C-6F4AA1787F7B}"/>
              </a:ext>
            </a:extLst>
          </p:cNvPr>
          <p:cNvSpPr>
            <a:spLocks noGrp="1"/>
          </p:cNvSpPr>
          <p:nvPr>
            <p:ph type="body" sz="quarter" idx="11"/>
          </p:nvPr>
        </p:nvSpPr>
        <p:spPr>
          <a:xfrm>
            <a:off x="2171700" y="4285398"/>
            <a:ext cx="9374306" cy="1078316"/>
          </a:xfrm>
        </p:spPr>
        <p:txBody>
          <a:bodyPr/>
          <a:lstStyle>
            <a:lvl3pPr marL="0" indent="0">
              <a:buNone/>
              <a:defRPr/>
            </a:lvl3pPr>
          </a:lstStyle>
          <a:p>
            <a:pPr lvl="0"/>
            <a:r>
              <a:rPr lang="en-US"/>
              <a:t>Click to edit Master text styles</a:t>
            </a:r>
          </a:p>
        </p:txBody>
      </p:sp>
      <p:sp>
        <p:nvSpPr>
          <p:cNvPr id="7" name="TextBox 6">
            <a:extLst>
              <a:ext uri="{FF2B5EF4-FFF2-40B4-BE49-F238E27FC236}">
                <a16:creationId xmlns:a16="http://schemas.microsoft.com/office/drawing/2014/main" id="{D51851F3-9C31-14F4-61C3-DE3260886038}"/>
              </a:ext>
            </a:extLst>
          </p:cNvPr>
          <p:cNvSpPr txBox="1"/>
          <p:nvPr userDrawn="1"/>
        </p:nvSpPr>
        <p:spPr>
          <a:xfrm rot="16200000">
            <a:off x="-752852" y="5353363"/>
            <a:ext cx="2196547" cy="338554"/>
          </a:xfrm>
          <a:prstGeom prst="rect">
            <a:avLst/>
          </a:prstGeom>
          <a:noFill/>
        </p:spPr>
        <p:txBody>
          <a:bodyPr wrap="square" rtlCol="0">
            <a:spAutoFit/>
          </a:bodyPr>
          <a:lstStyle/>
          <a:p>
            <a:r>
              <a:rPr lang="en-US" sz="1600" b="1" i="0" dirty="0">
                <a:solidFill>
                  <a:schemeClr val="bg1"/>
                </a:solidFill>
                <a:latin typeface="Montserrat" pitchFamily="2" charset="77"/>
              </a:rPr>
              <a:t>SIKICH.COM</a:t>
            </a:r>
          </a:p>
        </p:txBody>
      </p:sp>
      <p:pic>
        <p:nvPicPr>
          <p:cNvPr id="9" name="Picture 8" descr="Logo&#10;&#10;Description automatically generated">
            <a:extLst>
              <a:ext uri="{FF2B5EF4-FFF2-40B4-BE49-F238E27FC236}">
                <a16:creationId xmlns:a16="http://schemas.microsoft.com/office/drawing/2014/main" id="{8B4B8846-58A2-CE40-730D-EBBD869CA2E9}"/>
              </a:ext>
            </a:extLst>
          </p:cNvPr>
          <p:cNvPicPr>
            <a:picLocks noChangeAspect="1"/>
          </p:cNvPicPr>
          <p:nvPr userDrawn="1"/>
        </p:nvPicPr>
        <p:blipFill>
          <a:blip r:embed="rId4"/>
          <a:stretch>
            <a:fillRect/>
          </a:stretch>
        </p:blipFill>
        <p:spPr>
          <a:xfrm>
            <a:off x="176144" y="1175852"/>
            <a:ext cx="3206750" cy="1377950"/>
          </a:xfrm>
          <a:prstGeom prst="rect">
            <a:avLst/>
          </a:prstGeom>
        </p:spPr>
      </p:pic>
      <p:sp>
        <p:nvSpPr>
          <p:cNvPr id="11" name="Text Placeholder 10">
            <a:extLst>
              <a:ext uri="{FF2B5EF4-FFF2-40B4-BE49-F238E27FC236}">
                <a16:creationId xmlns:a16="http://schemas.microsoft.com/office/drawing/2014/main" id="{D53B6D91-5481-EBD9-E5D1-F0EA8C5C56B7}"/>
              </a:ext>
            </a:extLst>
          </p:cNvPr>
          <p:cNvSpPr>
            <a:spLocks noGrp="1"/>
          </p:cNvSpPr>
          <p:nvPr>
            <p:ph type="body" sz="quarter" idx="12" hasCustomPrompt="1"/>
          </p:nvPr>
        </p:nvSpPr>
        <p:spPr>
          <a:xfrm>
            <a:off x="7561263" y="6346410"/>
            <a:ext cx="4140406" cy="274503"/>
          </a:xfrm>
        </p:spPr>
        <p:txBody>
          <a:bodyPr/>
          <a:lstStyle>
            <a:lvl1pPr algn="r">
              <a:defRPr sz="1200"/>
            </a:lvl1pPr>
            <a:lvl4pPr algn="r">
              <a:defRPr sz="1600" cap="none">
                <a:solidFill>
                  <a:schemeClr val="accent2"/>
                </a:solidFill>
              </a:defRPr>
            </a:lvl4pPr>
          </a:lstStyle>
          <a:p>
            <a:pPr lvl="0"/>
            <a:r>
              <a:rPr lang="en-US" dirty="0"/>
              <a:t>August 30, 2022</a:t>
            </a:r>
          </a:p>
        </p:txBody>
      </p:sp>
      <p:sp>
        <p:nvSpPr>
          <p:cNvPr id="3" name="Picture Placeholder 5">
            <a:extLst>
              <a:ext uri="{FF2B5EF4-FFF2-40B4-BE49-F238E27FC236}">
                <a16:creationId xmlns:a16="http://schemas.microsoft.com/office/drawing/2014/main" id="{B9BB9B77-451B-A75F-978C-F0CDB081D299}"/>
              </a:ext>
            </a:extLst>
          </p:cNvPr>
          <p:cNvSpPr>
            <a:spLocks noGrp="1"/>
          </p:cNvSpPr>
          <p:nvPr>
            <p:ph type="pic" sz="quarter" idx="13"/>
          </p:nvPr>
        </p:nvSpPr>
        <p:spPr>
          <a:xfrm>
            <a:off x="9275618" y="1057942"/>
            <a:ext cx="1835150" cy="1837145"/>
          </a:xfrm>
          <a:prstGeom prst="ellipse">
            <a:avLst/>
          </a:prstGeom>
        </p:spPr>
        <p:txBody>
          <a:bodyPr anchor="ctr" anchorCtr="1"/>
          <a:lstStyle>
            <a:lvl1pPr>
              <a:defRPr sz="1200">
                <a:solidFill>
                  <a:schemeClr val="bg1"/>
                </a:solidFill>
              </a:defRPr>
            </a:lvl1pPr>
          </a:lstStyle>
          <a:p>
            <a:r>
              <a:rPr lang="en-US"/>
              <a:t>Click icon to add picture</a:t>
            </a:r>
            <a:endParaRPr lang="en-US" dirty="0"/>
          </a:p>
        </p:txBody>
      </p:sp>
      <p:sp>
        <p:nvSpPr>
          <p:cNvPr id="4" name="Picture Placeholder 5">
            <a:extLst>
              <a:ext uri="{FF2B5EF4-FFF2-40B4-BE49-F238E27FC236}">
                <a16:creationId xmlns:a16="http://schemas.microsoft.com/office/drawing/2014/main" id="{962E3941-EDDA-0071-E41B-AC799D50A936}"/>
              </a:ext>
            </a:extLst>
          </p:cNvPr>
          <p:cNvSpPr>
            <a:spLocks noGrp="1"/>
          </p:cNvSpPr>
          <p:nvPr>
            <p:ph type="pic" sz="quarter" idx="14"/>
          </p:nvPr>
        </p:nvSpPr>
        <p:spPr>
          <a:xfrm>
            <a:off x="7121546" y="1057942"/>
            <a:ext cx="1835150" cy="1837145"/>
          </a:xfrm>
          <a:prstGeom prst="ellipse">
            <a:avLst/>
          </a:prstGeom>
        </p:spPr>
        <p:txBody>
          <a:bodyPr anchor="ctr" anchorCtr="1"/>
          <a:lstStyle>
            <a:lvl1pPr>
              <a:defRPr sz="1200">
                <a:solidFill>
                  <a:schemeClr val="bg1"/>
                </a:solidFill>
              </a:defRPr>
            </a:lvl1pPr>
          </a:lstStyle>
          <a:p>
            <a:r>
              <a:rPr lang="en-US"/>
              <a:t>Click icon to add picture</a:t>
            </a:r>
            <a:endParaRPr lang="en-US" dirty="0"/>
          </a:p>
        </p:txBody>
      </p:sp>
    </p:spTree>
    <p:custDataLst>
      <p:tags r:id="rId1"/>
    </p:custDataLst>
    <p:extLst>
      <p:ext uri="{BB962C8B-B14F-4D97-AF65-F5344CB8AC3E}">
        <p14:creationId xmlns:p14="http://schemas.microsoft.com/office/powerpoint/2010/main" val="180056968"/>
      </p:ext>
    </p:extLst>
  </p:cSld>
  <p:clrMapOvr>
    <a:masterClrMapping/>
  </p:clrMapOvr>
  <p:extLst>
    <p:ext uri="{DCECCB84-F9BA-43D5-87BE-67443E8EF086}">
      <p15:sldGuideLst xmlns:p15="http://schemas.microsoft.com/office/powerpoint/2012/main">
        <p15:guide id="1" pos="1368"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descr="No image&#10;&#10;Description automatically generated">
            <a:extLst>
              <a:ext uri="{FF2B5EF4-FFF2-40B4-BE49-F238E27FC236}">
                <a16:creationId xmlns:a16="http://schemas.microsoft.com/office/drawing/2014/main" id="{405C0BCB-2653-D006-2E9E-247AC07E2E6C}"/>
              </a:ext>
            </a:extLst>
          </p:cNvPr>
          <p:cNvPicPr>
            <a:picLocks noChangeAspect="1"/>
          </p:cNvPicPr>
          <p:nvPr/>
        </p:nvPicPr>
        <p:blipFill>
          <a:blip r:embed="rId3"/>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43D5201-A640-8D4C-A32C-C5773C3AE5FE}"/>
              </a:ext>
            </a:extLst>
          </p:cNvPr>
          <p:cNvSpPr>
            <a:spLocks noGrp="1"/>
          </p:cNvSpPr>
          <p:nvPr>
            <p:ph type="sldNum" sz="quarter" idx="12"/>
          </p:nvPr>
        </p:nvSpPr>
        <p:spPr>
          <a:xfrm>
            <a:off x="11261034" y="6356350"/>
            <a:ext cx="728869" cy="365125"/>
          </a:xfrm>
          <a:prstGeom prst="rect">
            <a:avLst/>
          </a:prstGeom>
        </p:spPr>
        <p:txBody>
          <a:bodyPr/>
          <a:lstStyle>
            <a:lvl1pPr>
              <a:defRPr sz="1400" b="0" i="0">
                <a:solidFill>
                  <a:schemeClr val="bg1"/>
                </a:solidFill>
                <a:latin typeface="Montserrat" pitchFamily="2" charset="77"/>
              </a:defRPr>
            </a:lvl1pPr>
          </a:lstStyle>
          <a:p>
            <a:fld id="{C6C4A9E0-EB3C-2043-BDA9-D7FD5F72CC6A}" type="slidenum">
              <a:rPr lang="en-US" smtClean="0"/>
              <a:pPr/>
              <a:t>‹#›</a:t>
            </a:fld>
            <a:endParaRPr lang="en-US" dirty="0"/>
          </a:p>
        </p:txBody>
      </p:sp>
      <p:sp>
        <p:nvSpPr>
          <p:cNvPr id="4" name="Text Placeholder 3">
            <a:extLst>
              <a:ext uri="{FF2B5EF4-FFF2-40B4-BE49-F238E27FC236}">
                <a16:creationId xmlns:a16="http://schemas.microsoft.com/office/drawing/2014/main" id="{B1855435-5BA3-4156-B9C6-885867F9992B}"/>
              </a:ext>
            </a:extLst>
          </p:cNvPr>
          <p:cNvSpPr>
            <a:spLocks noGrp="1"/>
          </p:cNvSpPr>
          <p:nvPr>
            <p:ph type="body" sz="quarter" idx="13" hasCustomPrompt="1"/>
          </p:nvPr>
        </p:nvSpPr>
        <p:spPr>
          <a:xfrm>
            <a:off x="266700" y="3893114"/>
            <a:ext cx="2310581" cy="1671944"/>
          </a:xfrm>
          <a:prstGeom prst="rect">
            <a:avLst/>
          </a:prstGeom>
        </p:spPr>
        <p:txBody>
          <a:bodyPr/>
          <a:lstStyle>
            <a:lvl1pPr algn="ctr">
              <a:defRPr sz="1400" b="1"/>
            </a:lvl1pPr>
            <a:lvl2pPr algn="ctr">
              <a:spcBef>
                <a:spcPts val="600"/>
              </a:spcBef>
              <a:defRPr sz="1200" b="0" i="0">
                <a:solidFill>
                  <a:schemeClr val="tx2"/>
                </a:solidFill>
                <a:latin typeface="Montserrat" pitchFamily="2" charset="77"/>
              </a:defRPr>
            </a:lvl2pPr>
            <a:lvl3pPr marL="0" indent="0" algn="ctr">
              <a:buFontTx/>
              <a:buNone/>
              <a:defRPr sz="1000">
                <a:solidFill>
                  <a:srgbClr val="003764"/>
                </a:solidFill>
              </a:defRPr>
            </a:lvl3pPr>
          </a:lstStyle>
          <a:p>
            <a:pPr lvl="0"/>
            <a:r>
              <a:rPr lang="en-US" dirty="0"/>
              <a:t>CLICK TO EDIT MASTER TEXT STYLES</a:t>
            </a:r>
          </a:p>
          <a:p>
            <a:pPr lvl="1"/>
            <a:r>
              <a:rPr lang="en-US" dirty="0"/>
              <a:t>SECOND LEVEL</a:t>
            </a:r>
          </a:p>
          <a:p>
            <a:pPr lvl="2"/>
            <a:r>
              <a:rPr lang="en-US" dirty="0"/>
              <a:t>Third level</a:t>
            </a:r>
          </a:p>
        </p:txBody>
      </p:sp>
      <p:sp>
        <p:nvSpPr>
          <p:cNvPr id="16" name="Text Placeholder 4">
            <a:extLst>
              <a:ext uri="{FF2B5EF4-FFF2-40B4-BE49-F238E27FC236}">
                <a16:creationId xmlns:a16="http://schemas.microsoft.com/office/drawing/2014/main" id="{C25DB789-8EB2-43FB-BBAA-B0BA1E975E0D}"/>
              </a:ext>
            </a:extLst>
          </p:cNvPr>
          <p:cNvSpPr>
            <a:spLocks noGrp="1"/>
          </p:cNvSpPr>
          <p:nvPr>
            <p:ph type="body" sz="quarter" idx="20" hasCustomPrompt="1"/>
          </p:nvPr>
        </p:nvSpPr>
        <p:spPr>
          <a:xfrm>
            <a:off x="2827640" y="3893114"/>
            <a:ext cx="2310581" cy="1671944"/>
          </a:xfrm>
          <a:prstGeom prst="rect">
            <a:avLst/>
          </a:prstGeom>
        </p:spPr>
        <p:txBody>
          <a:bodyPr/>
          <a:lstStyle>
            <a:lvl1pPr algn="ctr">
              <a:defRPr sz="1400" b="1"/>
            </a:lvl1pPr>
            <a:lvl2pPr algn="ctr">
              <a:spcBef>
                <a:spcPts val="600"/>
              </a:spcBef>
              <a:defRPr sz="1200">
                <a:solidFill>
                  <a:schemeClr val="tx2"/>
                </a:solidFill>
                <a:latin typeface="+mj-lt"/>
              </a:defRPr>
            </a:lvl2pPr>
            <a:lvl3pPr marL="0" indent="0" algn="ctr">
              <a:buFontTx/>
              <a:buNone/>
              <a:defRPr sz="1000">
                <a:solidFill>
                  <a:srgbClr val="003764"/>
                </a:solidFill>
              </a:defRPr>
            </a:lvl3pPr>
          </a:lstStyle>
          <a:p>
            <a:pPr lvl="0"/>
            <a:r>
              <a:rPr lang="en-US" dirty="0"/>
              <a:t>CLICK TO EDIT MASTER TEXT STYLES</a:t>
            </a:r>
          </a:p>
          <a:p>
            <a:pPr lvl="1"/>
            <a:r>
              <a:rPr lang="en-US" dirty="0"/>
              <a:t>SECOND LEVEL</a:t>
            </a:r>
          </a:p>
          <a:p>
            <a:pPr lvl="2"/>
            <a:r>
              <a:rPr lang="en-US" dirty="0"/>
              <a:t>Third level</a:t>
            </a:r>
          </a:p>
        </p:txBody>
      </p:sp>
      <p:sp>
        <p:nvSpPr>
          <p:cNvPr id="17" name="Text Placeholder 5">
            <a:extLst>
              <a:ext uri="{FF2B5EF4-FFF2-40B4-BE49-F238E27FC236}">
                <a16:creationId xmlns:a16="http://schemas.microsoft.com/office/drawing/2014/main" id="{18D1D2D6-319C-4C1B-953F-875049E8D02B}"/>
              </a:ext>
            </a:extLst>
          </p:cNvPr>
          <p:cNvSpPr>
            <a:spLocks noGrp="1"/>
          </p:cNvSpPr>
          <p:nvPr>
            <p:ph type="body" sz="quarter" idx="21" hasCustomPrompt="1"/>
          </p:nvPr>
        </p:nvSpPr>
        <p:spPr>
          <a:xfrm>
            <a:off x="5388580" y="3893114"/>
            <a:ext cx="2310581" cy="1671944"/>
          </a:xfrm>
          <a:prstGeom prst="rect">
            <a:avLst/>
          </a:prstGeom>
        </p:spPr>
        <p:txBody>
          <a:bodyPr/>
          <a:lstStyle>
            <a:lvl1pPr algn="ctr">
              <a:defRPr sz="1400" b="1"/>
            </a:lvl1pPr>
            <a:lvl2pPr algn="ctr">
              <a:spcBef>
                <a:spcPts val="600"/>
              </a:spcBef>
              <a:defRPr sz="1200">
                <a:solidFill>
                  <a:schemeClr val="tx2"/>
                </a:solidFill>
                <a:latin typeface="+mj-lt"/>
              </a:defRPr>
            </a:lvl2pPr>
            <a:lvl3pPr marL="0" indent="0" algn="ctr">
              <a:buFontTx/>
              <a:buNone/>
              <a:defRPr sz="1000">
                <a:solidFill>
                  <a:srgbClr val="003764"/>
                </a:solidFill>
              </a:defRPr>
            </a:lvl3pPr>
          </a:lstStyle>
          <a:p>
            <a:pPr lvl="0"/>
            <a:r>
              <a:rPr lang="en-US" dirty="0"/>
              <a:t>CLICK TO EDIT MASTER TEXT STYLES</a:t>
            </a:r>
          </a:p>
          <a:p>
            <a:pPr lvl="1"/>
            <a:r>
              <a:rPr lang="en-US" dirty="0"/>
              <a:t>SECOND LEVEL</a:t>
            </a:r>
          </a:p>
          <a:p>
            <a:pPr lvl="2"/>
            <a:r>
              <a:rPr lang="en-US" dirty="0"/>
              <a:t>Third level</a:t>
            </a:r>
          </a:p>
        </p:txBody>
      </p:sp>
      <p:sp>
        <p:nvSpPr>
          <p:cNvPr id="13" name="Picture Placeholder 12">
            <a:extLst>
              <a:ext uri="{FF2B5EF4-FFF2-40B4-BE49-F238E27FC236}">
                <a16:creationId xmlns:a16="http://schemas.microsoft.com/office/drawing/2014/main" id="{A74BB9B2-FC79-436D-AB26-92ACC4236162}"/>
              </a:ext>
            </a:extLst>
          </p:cNvPr>
          <p:cNvSpPr>
            <a:spLocks noGrp="1"/>
          </p:cNvSpPr>
          <p:nvPr>
            <p:ph type="pic" sz="quarter" idx="17"/>
          </p:nvPr>
        </p:nvSpPr>
        <p:spPr>
          <a:xfrm>
            <a:off x="416150" y="1702134"/>
            <a:ext cx="2011680" cy="2011363"/>
          </a:xfrm>
          <a:prstGeom prst="ellipse">
            <a:avLst/>
          </a:prstGeom>
        </p:spPr>
        <p:txBody>
          <a:bodyPr/>
          <a:lstStyle>
            <a:lvl1pPr algn="ctr">
              <a:defRPr sz="1600"/>
            </a:lvl1pPr>
          </a:lstStyle>
          <a:p>
            <a:r>
              <a:rPr lang="en-US"/>
              <a:t>Click icon to add picture</a:t>
            </a:r>
            <a:endParaRPr lang="en-US" dirty="0"/>
          </a:p>
        </p:txBody>
      </p:sp>
      <p:sp>
        <p:nvSpPr>
          <p:cNvPr id="14" name="Picture Placeholder 12">
            <a:extLst>
              <a:ext uri="{FF2B5EF4-FFF2-40B4-BE49-F238E27FC236}">
                <a16:creationId xmlns:a16="http://schemas.microsoft.com/office/drawing/2014/main" id="{1E55DEF1-42E2-4E0B-85A2-0C9FEE176AF8}"/>
              </a:ext>
            </a:extLst>
          </p:cNvPr>
          <p:cNvSpPr>
            <a:spLocks noGrp="1"/>
          </p:cNvSpPr>
          <p:nvPr>
            <p:ph type="pic" sz="quarter" idx="18"/>
          </p:nvPr>
        </p:nvSpPr>
        <p:spPr>
          <a:xfrm>
            <a:off x="2977090" y="1702134"/>
            <a:ext cx="2011680" cy="2011363"/>
          </a:xfrm>
          <a:prstGeom prst="ellipse">
            <a:avLst/>
          </a:prstGeom>
        </p:spPr>
        <p:txBody>
          <a:bodyPr/>
          <a:lstStyle>
            <a:lvl1pPr algn="ctr">
              <a:defRPr sz="1600"/>
            </a:lvl1pPr>
          </a:lstStyle>
          <a:p>
            <a:r>
              <a:rPr lang="en-US"/>
              <a:t>Click icon to add picture</a:t>
            </a:r>
            <a:endParaRPr lang="en-US" dirty="0"/>
          </a:p>
        </p:txBody>
      </p:sp>
      <p:sp>
        <p:nvSpPr>
          <p:cNvPr id="15" name="Picture Placeholder 12">
            <a:extLst>
              <a:ext uri="{FF2B5EF4-FFF2-40B4-BE49-F238E27FC236}">
                <a16:creationId xmlns:a16="http://schemas.microsoft.com/office/drawing/2014/main" id="{34CD7B6E-0A82-4753-AE89-41896FDAB2AC}"/>
              </a:ext>
            </a:extLst>
          </p:cNvPr>
          <p:cNvSpPr>
            <a:spLocks noGrp="1"/>
          </p:cNvSpPr>
          <p:nvPr>
            <p:ph type="pic" sz="quarter" idx="19"/>
          </p:nvPr>
        </p:nvSpPr>
        <p:spPr>
          <a:xfrm>
            <a:off x="5538030" y="1702134"/>
            <a:ext cx="2011680" cy="2011363"/>
          </a:xfrm>
          <a:prstGeom prst="ellipse">
            <a:avLst/>
          </a:prstGeom>
        </p:spPr>
        <p:txBody>
          <a:bodyPr/>
          <a:lstStyle>
            <a:lvl1pPr algn="ctr">
              <a:defRPr sz="16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A2DCD12-BA56-44D1-AB1E-24F02551F8F2}"/>
              </a:ext>
            </a:extLst>
          </p:cNvPr>
          <p:cNvSpPr>
            <a:spLocks noGrp="1"/>
          </p:cNvSpPr>
          <p:nvPr>
            <p:ph type="body" sz="quarter" idx="22" hasCustomPrompt="1"/>
          </p:nvPr>
        </p:nvSpPr>
        <p:spPr>
          <a:xfrm>
            <a:off x="8426450" y="1720645"/>
            <a:ext cx="3048000" cy="4022930"/>
          </a:xfrm>
          <a:prstGeom prst="rect">
            <a:avLst/>
          </a:prstGeom>
        </p:spPr>
        <p:txBody>
          <a:bodyPr/>
          <a:lstStyle>
            <a:lvl1pPr>
              <a:defRPr sz="1800" b="1">
                <a:solidFill>
                  <a:schemeClr val="bg1"/>
                </a:solidFill>
              </a:defRPr>
            </a:lvl1pPr>
            <a:lvl2pPr marL="285750" indent="-285750">
              <a:buFont typeface="Wingdings" panose="05000000000000000000" pitchFamily="2" charset="2"/>
              <a:buChar char="§"/>
              <a:defRPr sz="1800">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pic>
        <p:nvPicPr>
          <p:cNvPr id="5" name="Picture 4" descr="Logo&#10;&#10;Description automatically generated">
            <a:extLst>
              <a:ext uri="{FF2B5EF4-FFF2-40B4-BE49-F238E27FC236}">
                <a16:creationId xmlns:a16="http://schemas.microsoft.com/office/drawing/2014/main" id="{BD1FDD06-4820-4152-B3F3-0D30B48D661B}"/>
              </a:ext>
            </a:extLst>
          </p:cNvPr>
          <p:cNvPicPr>
            <a:picLocks noChangeAspect="1"/>
          </p:cNvPicPr>
          <p:nvPr/>
        </p:nvPicPr>
        <p:blipFill>
          <a:blip r:embed="rId4"/>
          <a:stretch>
            <a:fillRect/>
          </a:stretch>
        </p:blipFill>
        <p:spPr>
          <a:xfrm>
            <a:off x="115098" y="5958389"/>
            <a:ext cx="1713011" cy="736086"/>
          </a:xfrm>
          <a:prstGeom prst="rect">
            <a:avLst/>
          </a:prstGeom>
        </p:spPr>
      </p:pic>
      <p:sp>
        <p:nvSpPr>
          <p:cNvPr id="3" name="Title 2">
            <a:extLst>
              <a:ext uri="{FF2B5EF4-FFF2-40B4-BE49-F238E27FC236}">
                <a16:creationId xmlns:a16="http://schemas.microsoft.com/office/drawing/2014/main" id="{E11C3A4D-4A71-55B8-A4F6-F459ADB2E4C5}"/>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0216748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40D765-1225-7E3E-2263-F9C88D8F3455}"/>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12191998" cy="6858000"/>
          </a:xfrm>
          <a:prstGeom prst="rect">
            <a:avLst/>
          </a:prstGeom>
        </p:spPr>
      </p:pic>
      <p:sp>
        <p:nvSpPr>
          <p:cNvPr id="2" name="Title 1">
            <a:extLst>
              <a:ext uri="{FF2B5EF4-FFF2-40B4-BE49-F238E27FC236}">
                <a16:creationId xmlns:a16="http://schemas.microsoft.com/office/drawing/2014/main" id="{F33D5498-ABD4-ED29-F1A5-5C24511468F2}"/>
              </a:ext>
            </a:extLst>
          </p:cNvPr>
          <p:cNvSpPr>
            <a:spLocks noGrp="1"/>
          </p:cNvSpPr>
          <p:nvPr>
            <p:ph type="title" hasCustomPrompt="1"/>
          </p:nvPr>
        </p:nvSpPr>
        <p:spPr>
          <a:xfrm>
            <a:off x="556707" y="3778429"/>
            <a:ext cx="5294128" cy="1548482"/>
          </a:xfrm>
        </p:spPr>
        <p:txBody>
          <a:bodyPr anchor="b" anchorCtr="0"/>
          <a:lstStyle>
            <a:lvl1pPr>
              <a:defRPr sz="3600" cap="all" baseline="0"/>
            </a:lvl1pPr>
          </a:lstStyle>
          <a:p>
            <a:r>
              <a:rPr lang="en-US" dirty="0"/>
              <a:t>Click To Edit Master Title Style</a:t>
            </a:r>
          </a:p>
        </p:txBody>
      </p:sp>
      <p:sp>
        <p:nvSpPr>
          <p:cNvPr id="7" name="TextBox 6">
            <a:extLst>
              <a:ext uri="{FF2B5EF4-FFF2-40B4-BE49-F238E27FC236}">
                <a16:creationId xmlns:a16="http://schemas.microsoft.com/office/drawing/2014/main" id="{D51851F3-9C31-14F4-61C3-DE3260886038}"/>
              </a:ext>
            </a:extLst>
          </p:cNvPr>
          <p:cNvSpPr txBox="1"/>
          <p:nvPr userDrawn="1"/>
        </p:nvSpPr>
        <p:spPr>
          <a:xfrm rot="16200000">
            <a:off x="10772673" y="5353364"/>
            <a:ext cx="2196547" cy="338554"/>
          </a:xfrm>
          <a:prstGeom prst="rect">
            <a:avLst/>
          </a:prstGeom>
          <a:noFill/>
        </p:spPr>
        <p:txBody>
          <a:bodyPr wrap="square" rtlCol="0">
            <a:spAutoFit/>
          </a:bodyPr>
          <a:lstStyle/>
          <a:p>
            <a:r>
              <a:rPr lang="en-US" sz="1600" b="1" i="0" dirty="0">
                <a:solidFill>
                  <a:schemeClr val="bg1"/>
                </a:solidFill>
                <a:latin typeface="Montserrat" pitchFamily="2" charset="77"/>
              </a:rPr>
              <a:t>SIKICH.COM</a:t>
            </a:r>
          </a:p>
        </p:txBody>
      </p:sp>
      <p:pic>
        <p:nvPicPr>
          <p:cNvPr id="3" name="Picture 2" descr="Logo&#10;&#10;Description automatically generated">
            <a:extLst>
              <a:ext uri="{FF2B5EF4-FFF2-40B4-BE49-F238E27FC236}">
                <a16:creationId xmlns:a16="http://schemas.microsoft.com/office/drawing/2014/main" id="{88584474-AC03-8A0F-A40F-0371BE9FA166}"/>
              </a:ext>
            </a:extLst>
          </p:cNvPr>
          <p:cNvPicPr>
            <a:picLocks noChangeAspect="1"/>
          </p:cNvPicPr>
          <p:nvPr userDrawn="1"/>
        </p:nvPicPr>
        <p:blipFill>
          <a:blip r:embed="rId4"/>
          <a:stretch>
            <a:fillRect/>
          </a:stretch>
        </p:blipFill>
        <p:spPr>
          <a:xfrm>
            <a:off x="8681507" y="2692963"/>
            <a:ext cx="3291840" cy="1414513"/>
          </a:xfrm>
          <a:prstGeom prst="rect">
            <a:avLst/>
          </a:prstGeom>
        </p:spPr>
      </p:pic>
    </p:spTree>
    <p:custDataLst>
      <p:tags r:id="rId1"/>
    </p:custDataLst>
    <p:extLst>
      <p:ext uri="{BB962C8B-B14F-4D97-AF65-F5344CB8AC3E}">
        <p14:creationId xmlns:p14="http://schemas.microsoft.com/office/powerpoint/2010/main" val="1910307870"/>
      </p:ext>
    </p:extLst>
  </p:cSld>
  <p:clrMapOvr>
    <a:masterClrMapping/>
  </p:clrMapOvr>
  <p:extLst>
    <p:ext uri="{DCECCB84-F9BA-43D5-87BE-67443E8EF086}">
      <p15:sldGuideLst xmlns:p15="http://schemas.microsoft.com/office/powerpoint/2012/main">
        <p15:guide id="1" pos="1368"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ertical Title, Text Box">
    <p:spTree>
      <p:nvGrpSpPr>
        <p:cNvPr id="1" name=""/>
        <p:cNvGrpSpPr/>
        <p:nvPr/>
      </p:nvGrpSpPr>
      <p:grpSpPr>
        <a:xfrm>
          <a:off x="0" y="0"/>
          <a:ext cx="0" cy="0"/>
          <a:chOff x="0" y="0"/>
          <a:chExt cx="0" cy="0"/>
        </a:xfrm>
      </p:grpSpPr>
      <p:pic>
        <p:nvPicPr>
          <p:cNvPr id="2" name="Picture 1" descr="A picture containing appliance&#10;&#10;Description automatically generated">
            <a:extLst>
              <a:ext uri="{FF2B5EF4-FFF2-40B4-BE49-F238E27FC236}">
                <a16:creationId xmlns:a16="http://schemas.microsoft.com/office/drawing/2014/main" id="{1D6C68A1-66BF-1290-DF89-BE122A665F29}"/>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DC691D8B-5EC2-4E58-81EA-54CDA806DAC4}"/>
              </a:ext>
            </a:extLst>
          </p:cNvPr>
          <p:cNvSpPr>
            <a:spLocks noGrp="1"/>
          </p:cNvSpPr>
          <p:nvPr>
            <p:ph type="sldNum" sz="quarter" idx="10"/>
          </p:nvPr>
        </p:nvSpPr>
        <p:spPr/>
        <p:txBody>
          <a:bodyPr/>
          <a:lstStyle/>
          <a:p>
            <a:fld id="{C6C4A9E0-EB3C-2043-BDA9-D7FD5F72CC6A}" type="slidenum">
              <a:rPr lang="en-US" smtClean="0"/>
              <a:pPr/>
              <a:t>‹#›</a:t>
            </a:fld>
            <a:endParaRPr lang="en-US" dirty="0"/>
          </a:p>
        </p:txBody>
      </p:sp>
      <p:sp>
        <p:nvSpPr>
          <p:cNvPr id="6" name="Text Placeholder 5">
            <a:extLst>
              <a:ext uri="{FF2B5EF4-FFF2-40B4-BE49-F238E27FC236}">
                <a16:creationId xmlns:a16="http://schemas.microsoft.com/office/drawing/2014/main" id="{7829AB67-C24A-4E46-B85D-499ED98E046E}"/>
              </a:ext>
            </a:extLst>
          </p:cNvPr>
          <p:cNvSpPr>
            <a:spLocks noGrp="1"/>
          </p:cNvSpPr>
          <p:nvPr>
            <p:ph type="body" sz="quarter" idx="11" hasCustomPrompt="1"/>
          </p:nvPr>
        </p:nvSpPr>
        <p:spPr>
          <a:xfrm>
            <a:off x="1981200" y="457200"/>
            <a:ext cx="9279834" cy="4818989"/>
          </a:xfrm>
          <a:prstGeom prst="rect">
            <a:avLst/>
          </a:prstGeom>
        </p:spPr>
        <p:txBody>
          <a:bodyPr/>
          <a:lstStyle>
            <a:lvl1pPr>
              <a:defRPr sz="2400"/>
            </a:lvl1pPr>
            <a:lvl3pPr marL="228600">
              <a:defRPr/>
            </a:lvl3pPr>
            <a:lvl4pPr>
              <a:spcAft>
                <a:spcPts val="600"/>
              </a:spcAft>
              <a:defRPr/>
            </a:lvl4pPr>
            <a:lvl5pPr>
              <a:defRPr/>
            </a:lvl5pPr>
            <a:lvl6pPr marL="228600">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5"/>
            <a:endParaRPr lang="en-US" dirty="0"/>
          </a:p>
        </p:txBody>
      </p:sp>
      <p:pic>
        <p:nvPicPr>
          <p:cNvPr id="4" name="Picture 3" descr="Logo&#10;&#10;Description automatically generated">
            <a:extLst>
              <a:ext uri="{FF2B5EF4-FFF2-40B4-BE49-F238E27FC236}">
                <a16:creationId xmlns:a16="http://schemas.microsoft.com/office/drawing/2014/main" id="{44D5EF9C-1BC4-83BF-1AB6-C700E8FC0B2B}"/>
              </a:ext>
            </a:extLst>
          </p:cNvPr>
          <p:cNvPicPr>
            <a:picLocks noChangeAspect="1"/>
          </p:cNvPicPr>
          <p:nvPr/>
        </p:nvPicPr>
        <p:blipFill>
          <a:blip r:embed="rId4"/>
          <a:stretch>
            <a:fillRect/>
          </a:stretch>
        </p:blipFill>
        <p:spPr>
          <a:xfrm>
            <a:off x="115098" y="5958389"/>
            <a:ext cx="1713011" cy="736086"/>
          </a:xfrm>
          <a:prstGeom prst="rect">
            <a:avLst/>
          </a:prstGeom>
        </p:spPr>
      </p:pic>
      <p:sp>
        <p:nvSpPr>
          <p:cNvPr id="5" name="Title 4">
            <a:extLst>
              <a:ext uri="{FF2B5EF4-FFF2-40B4-BE49-F238E27FC236}">
                <a16:creationId xmlns:a16="http://schemas.microsoft.com/office/drawing/2014/main" id="{9A37AC51-5018-4C53-AE26-BCAE675FCFDA}"/>
              </a:ext>
            </a:extLst>
          </p:cNvPr>
          <p:cNvSpPr>
            <a:spLocks noGrp="1"/>
          </p:cNvSpPr>
          <p:nvPr>
            <p:ph type="title" hasCustomPrompt="1"/>
          </p:nvPr>
        </p:nvSpPr>
        <p:spPr>
          <a:xfrm rot="16200000">
            <a:off x="-1548367" y="2577067"/>
            <a:ext cx="5156794" cy="917057"/>
          </a:xfrm>
        </p:spPr>
        <p:txBody>
          <a:bodyPr anchor="ctr" anchorCtr="0"/>
          <a:lstStyle>
            <a:lvl1pPr algn="r">
              <a:defRPr>
                <a:solidFill>
                  <a:schemeClr val="bg1"/>
                </a:solidFill>
              </a:defRPr>
            </a:lvl1pPr>
          </a:lstStyle>
          <a:p>
            <a:r>
              <a:rPr lang="en-US" dirty="0"/>
              <a:t>VERTICAL TITLE</a:t>
            </a:r>
          </a:p>
        </p:txBody>
      </p:sp>
    </p:spTree>
    <p:custDataLst>
      <p:tags r:id="rId1"/>
    </p:custDataLst>
    <p:extLst>
      <p:ext uri="{BB962C8B-B14F-4D97-AF65-F5344CB8AC3E}">
        <p14:creationId xmlns:p14="http://schemas.microsoft.com/office/powerpoint/2010/main" val="3461271356"/>
      </p:ext>
    </p:extLst>
  </p:cSld>
  <p:clrMapOvr>
    <a:masterClrMapping/>
  </p:clrMapOvr>
  <p:extLst>
    <p:ext uri="{DCECCB84-F9BA-43D5-87BE-67443E8EF086}">
      <p15:sldGuideLst xmlns:p15="http://schemas.microsoft.com/office/powerpoint/2012/main">
        <p15:guide id="1" orient="horz" pos="3576" userDrawn="1">
          <p15:clr>
            <a:srgbClr val="FBAE40"/>
          </p15:clr>
        </p15:guide>
        <p15:guide id="2" pos="36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ertical Title, Blank Space">
    <p:spTree>
      <p:nvGrpSpPr>
        <p:cNvPr id="1" name=""/>
        <p:cNvGrpSpPr/>
        <p:nvPr/>
      </p:nvGrpSpPr>
      <p:grpSpPr>
        <a:xfrm>
          <a:off x="0" y="0"/>
          <a:ext cx="0" cy="0"/>
          <a:chOff x="0" y="0"/>
          <a:chExt cx="0" cy="0"/>
        </a:xfrm>
      </p:grpSpPr>
      <p:pic>
        <p:nvPicPr>
          <p:cNvPr id="2" name="Picture 1" descr="A picture containing appliance&#10;&#10;Description automatically generated">
            <a:extLst>
              <a:ext uri="{FF2B5EF4-FFF2-40B4-BE49-F238E27FC236}">
                <a16:creationId xmlns:a16="http://schemas.microsoft.com/office/drawing/2014/main" id="{1D6C68A1-66BF-1290-DF89-BE122A665F29}"/>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DC691D8B-5EC2-4E58-81EA-54CDA806DAC4}"/>
              </a:ext>
            </a:extLst>
          </p:cNvPr>
          <p:cNvSpPr>
            <a:spLocks noGrp="1"/>
          </p:cNvSpPr>
          <p:nvPr>
            <p:ph type="sldNum" sz="quarter" idx="10"/>
          </p:nvPr>
        </p:nvSpPr>
        <p:spPr/>
        <p:txBody>
          <a:bodyPr/>
          <a:lstStyle/>
          <a:p>
            <a:fld id="{C6C4A9E0-EB3C-2043-BDA9-D7FD5F72CC6A}" type="slidenum">
              <a:rPr lang="en-US" smtClean="0"/>
              <a:pPr/>
              <a:t>‹#›</a:t>
            </a:fld>
            <a:endParaRPr lang="en-US" dirty="0"/>
          </a:p>
        </p:txBody>
      </p:sp>
      <p:pic>
        <p:nvPicPr>
          <p:cNvPr id="4" name="Picture 3" descr="Logo&#10;&#10;Description automatically generated">
            <a:extLst>
              <a:ext uri="{FF2B5EF4-FFF2-40B4-BE49-F238E27FC236}">
                <a16:creationId xmlns:a16="http://schemas.microsoft.com/office/drawing/2014/main" id="{44D5EF9C-1BC4-83BF-1AB6-C700E8FC0B2B}"/>
              </a:ext>
            </a:extLst>
          </p:cNvPr>
          <p:cNvPicPr>
            <a:picLocks noChangeAspect="1"/>
          </p:cNvPicPr>
          <p:nvPr/>
        </p:nvPicPr>
        <p:blipFill>
          <a:blip r:embed="rId4"/>
          <a:stretch>
            <a:fillRect/>
          </a:stretch>
        </p:blipFill>
        <p:spPr>
          <a:xfrm>
            <a:off x="115098" y="5958389"/>
            <a:ext cx="1713011" cy="736086"/>
          </a:xfrm>
          <a:prstGeom prst="rect">
            <a:avLst/>
          </a:prstGeom>
        </p:spPr>
      </p:pic>
      <p:sp>
        <p:nvSpPr>
          <p:cNvPr id="5" name="Title 4">
            <a:extLst>
              <a:ext uri="{FF2B5EF4-FFF2-40B4-BE49-F238E27FC236}">
                <a16:creationId xmlns:a16="http://schemas.microsoft.com/office/drawing/2014/main" id="{9A37AC51-5018-4C53-AE26-BCAE675FCFDA}"/>
              </a:ext>
            </a:extLst>
          </p:cNvPr>
          <p:cNvSpPr>
            <a:spLocks noGrp="1"/>
          </p:cNvSpPr>
          <p:nvPr>
            <p:ph type="title" hasCustomPrompt="1"/>
          </p:nvPr>
        </p:nvSpPr>
        <p:spPr>
          <a:xfrm rot="16200000">
            <a:off x="-1548367" y="2577067"/>
            <a:ext cx="5156794" cy="917057"/>
          </a:xfrm>
        </p:spPr>
        <p:txBody>
          <a:bodyPr anchor="ctr" anchorCtr="0"/>
          <a:lstStyle>
            <a:lvl1pPr algn="r">
              <a:defRPr>
                <a:solidFill>
                  <a:schemeClr val="bg1"/>
                </a:solidFill>
              </a:defRPr>
            </a:lvl1pPr>
          </a:lstStyle>
          <a:p>
            <a:r>
              <a:rPr lang="en-US" dirty="0"/>
              <a:t>VERTICAL TITLE</a:t>
            </a:r>
          </a:p>
        </p:txBody>
      </p:sp>
    </p:spTree>
    <p:custDataLst>
      <p:tags r:id="rId1"/>
    </p:custDataLst>
    <p:extLst>
      <p:ext uri="{BB962C8B-B14F-4D97-AF65-F5344CB8AC3E}">
        <p14:creationId xmlns:p14="http://schemas.microsoft.com/office/powerpoint/2010/main" val="1256654826"/>
      </p:ext>
    </p:extLst>
  </p:cSld>
  <p:clrMapOvr>
    <a:masterClrMapping/>
  </p:clrMapOvr>
  <p:extLst>
    <p:ext uri="{DCECCB84-F9BA-43D5-87BE-67443E8EF086}">
      <p15:sldGuideLst xmlns:p15="http://schemas.microsoft.com/office/powerpoint/2012/main">
        <p15:guide id="1" orient="horz" pos="3576" userDrawn="1">
          <p15:clr>
            <a:srgbClr val="FBAE40"/>
          </p15:clr>
        </p15:guide>
        <p15:guide id="2" pos="36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eft Aligned, Single">
    <p:spTree>
      <p:nvGrpSpPr>
        <p:cNvPr id="1" name=""/>
        <p:cNvGrpSpPr/>
        <p:nvPr/>
      </p:nvGrpSpPr>
      <p:grpSpPr>
        <a:xfrm>
          <a:off x="0" y="0"/>
          <a:ext cx="0" cy="0"/>
          <a:chOff x="0" y="0"/>
          <a:chExt cx="0" cy="0"/>
        </a:xfrm>
      </p:grpSpPr>
      <p:pic>
        <p:nvPicPr>
          <p:cNvPr id="6" name="Picture 5" descr="No image&#10;&#10;Description automatically generated">
            <a:extLst>
              <a:ext uri="{FF2B5EF4-FFF2-40B4-BE49-F238E27FC236}">
                <a16:creationId xmlns:a16="http://schemas.microsoft.com/office/drawing/2014/main" id="{7A5C7853-11A7-DB92-B0B7-EF6653561110}"/>
              </a:ext>
            </a:extLst>
          </p:cNvPr>
          <p:cNvPicPr>
            <a:picLocks noChangeAspect="1"/>
          </p:cNvPicPr>
          <p:nvPr/>
        </p:nvPicPr>
        <p:blipFill>
          <a:blip r:embed="rId3"/>
          <a:stretch>
            <a:fillRect/>
          </a:stretch>
        </p:blipFill>
        <p:spPr>
          <a:xfrm>
            <a:off x="0" y="-2869"/>
            <a:ext cx="12192000" cy="6858000"/>
          </a:xfrm>
          <a:prstGeom prst="rect">
            <a:avLst/>
          </a:prstGeom>
        </p:spPr>
      </p:pic>
      <p:sp>
        <p:nvSpPr>
          <p:cNvPr id="7" name="Slide Number Placeholder 5">
            <a:extLst>
              <a:ext uri="{FF2B5EF4-FFF2-40B4-BE49-F238E27FC236}">
                <a16:creationId xmlns:a16="http://schemas.microsoft.com/office/drawing/2014/main" id="{95AF7CAF-08FC-F141-8879-76FA0AD71486}"/>
              </a:ext>
            </a:extLst>
          </p:cNvPr>
          <p:cNvSpPr>
            <a:spLocks noGrp="1"/>
          </p:cNvSpPr>
          <p:nvPr>
            <p:ph type="sldNum" sz="quarter" idx="12"/>
          </p:nvPr>
        </p:nvSpPr>
        <p:spPr>
          <a:xfrm>
            <a:off x="11261034" y="6356350"/>
            <a:ext cx="728869" cy="365125"/>
          </a:xfrm>
          <a:prstGeom prst="rect">
            <a:avLst/>
          </a:prstGeom>
        </p:spPr>
        <p:txBody>
          <a:bodyPr/>
          <a:lstStyle>
            <a:lvl1pPr algn="r">
              <a:defRPr sz="1400" b="0" i="0">
                <a:solidFill>
                  <a:schemeClr val="bg1"/>
                </a:solidFill>
                <a:latin typeface="Montserrat" pitchFamily="2" charset="77"/>
              </a:defRPr>
            </a:lvl1pPr>
          </a:lstStyle>
          <a:p>
            <a:fld id="{C6C4A9E0-EB3C-2043-BDA9-D7FD5F72CC6A}" type="slidenum">
              <a:rPr lang="en-US" smtClean="0"/>
              <a:pPr/>
              <a:t>‹#›</a:t>
            </a:fld>
            <a:endParaRPr lang="en-US" dirty="0"/>
          </a:p>
        </p:txBody>
      </p:sp>
      <p:pic>
        <p:nvPicPr>
          <p:cNvPr id="4" name="Picture 3" descr="Logo&#10;&#10;Description automatically generated">
            <a:extLst>
              <a:ext uri="{FF2B5EF4-FFF2-40B4-BE49-F238E27FC236}">
                <a16:creationId xmlns:a16="http://schemas.microsoft.com/office/drawing/2014/main" id="{2C23BECC-34F0-12D6-ADEF-BA3E83CA0DA1}"/>
              </a:ext>
            </a:extLst>
          </p:cNvPr>
          <p:cNvPicPr>
            <a:picLocks noChangeAspect="1"/>
          </p:cNvPicPr>
          <p:nvPr/>
        </p:nvPicPr>
        <p:blipFill>
          <a:blip r:embed="rId4"/>
          <a:stretch>
            <a:fillRect/>
          </a:stretch>
        </p:blipFill>
        <p:spPr>
          <a:xfrm>
            <a:off x="115098" y="5958389"/>
            <a:ext cx="1713011" cy="736086"/>
          </a:xfrm>
          <a:prstGeom prst="rect">
            <a:avLst/>
          </a:prstGeom>
        </p:spPr>
      </p:pic>
      <p:sp>
        <p:nvSpPr>
          <p:cNvPr id="9" name="Text Placeholder 8">
            <a:extLst>
              <a:ext uri="{FF2B5EF4-FFF2-40B4-BE49-F238E27FC236}">
                <a16:creationId xmlns:a16="http://schemas.microsoft.com/office/drawing/2014/main" id="{E05C8F4D-9593-E44A-F06B-75F5457F0134}"/>
              </a:ext>
            </a:extLst>
          </p:cNvPr>
          <p:cNvSpPr>
            <a:spLocks noGrp="1"/>
          </p:cNvSpPr>
          <p:nvPr>
            <p:ph type="body" sz="quarter" idx="13"/>
          </p:nvPr>
        </p:nvSpPr>
        <p:spPr>
          <a:xfrm>
            <a:off x="266700" y="1325563"/>
            <a:ext cx="7143750" cy="4389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9B34CBB8-839A-7383-6F4F-59FB0A09615B}"/>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865823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eft Aligned, Image Right">
    <p:spTree>
      <p:nvGrpSpPr>
        <p:cNvPr id="1" name=""/>
        <p:cNvGrpSpPr/>
        <p:nvPr/>
      </p:nvGrpSpPr>
      <p:grpSpPr>
        <a:xfrm>
          <a:off x="0" y="0"/>
          <a:ext cx="0" cy="0"/>
          <a:chOff x="0" y="0"/>
          <a:chExt cx="0" cy="0"/>
        </a:xfrm>
      </p:grpSpPr>
      <p:pic>
        <p:nvPicPr>
          <p:cNvPr id="6" name="Picture 5" descr="No image&#10;&#10;Description automatically generated">
            <a:extLst>
              <a:ext uri="{FF2B5EF4-FFF2-40B4-BE49-F238E27FC236}">
                <a16:creationId xmlns:a16="http://schemas.microsoft.com/office/drawing/2014/main" id="{6C11685E-F15D-76E1-5202-BC3137326ADD}"/>
              </a:ext>
            </a:extLst>
          </p:cNvPr>
          <p:cNvPicPr>
            <a:picLocks noChangeAspect="1"/>
          </p:cNvPicPr>
          <p:nvPr/>
        </p:nvPicPr>
        <p:blipFill>
          <a:blip r:embed="rId3"/>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95AF7CAF-08FC-F141-8879-76FA0AD71486}"/>
              </a:ext>
            </a:extLst>
          </p:cNvPr>
          <p:cNvSpPr>
            <a:spLocks noGrp="1"/>
          </p:cNvSpPr>
          <p:nvPr>
            <p:ph type="sldNum" sz="quarter" idx="12"/>
          </p:nvPr>
        </p:nvSpPr>
        <p:spPr>
          <a:xfrm>
            <a:off x="11261034" y="6356350"/>
            <a:ext cx="728869" cy="365125"/>
          </a:xfrm>
          <a:prstGeom prst="rect">
            <a:avLst/>
          </a:prstGeom>
        </p:spPr>
        <p:txBody>
          <a:bodyPr/>
          <a:lstStyle>
            <a:lvl1pPr algn="r">
              <a:defRPr sz="1400" b="0" i="0">
                <a:solidFill>
                  <a:schemeClr val="bg1"/>
                </a:solidFill>
                <a:latin typeface="Montserrat" pitchFamily="2" charset="77"/>
              </a:defRPr>
            </a:lvl1pPr>
          </a:lstStyle>
          <a:p>
            <a:fld id="{C6C4A9E0-EB3C-2043-BDA9-D7FD5F72CC6A}" type="slidenum">
              <a:rPr lang="en-US" smtClean="0"/>
              <a:pPr/>
              <a:t>‹#›</a:t>
            </a:fld>
            <a:endParaRPr lang="en-US" dirty="0"/>
          </a:p>
        </p:txBody>
      </p:sp>
      <p:sp>
        <p:nvSpPr>
          <p:cNvPr id="4" name="Picture Placeholder 3">
            <a:extLst>
              <a:ext uri="{FF2B5EF4-FFF2-40B4-BE49-F238E27FC236}">
                <a16:creationId xmlns:a16="http://schemas.microsoft.com/office/drawing/2014/main" id="{C8A404D3-4862-8272-2896-81225BC134C5}"/>
              </a:ext>
            </a:extLst>
          </p:cNvPr>
          <p:cNvSpPr>
            <a:spLocks noGrp="1"/>
          </p:cNvSpPr>
          <p:nvPr>
            <p:ph type="pic" sz="quarter" idx="14"/>
          </p:nvPr>
        </p:nvSpPr>
        <p:spPr>
          <a:xfrm>
            <a:off x="8016875" y="1198563"/>
            <a:ext cx="3840163" cy="3606800"/>
          </a:xfrm>
          <a:prstGeom prst="rect">
            <a:avLst/>
          </a:prstGeom>
        </p:spPr>
        <p:txBody>
          <a:bodyPr anchor="ctr" anchorCtr="0"/>
          <a:lstStyle>
            <a:lvl1pPr algn="ctr">
              <a:defRPr>
                <a:solidFill>
                  <a:schemeClr val="bg1"/>
                </a:solidFill>
              </a:defRPr>
            </a:lvl1pPr>
          </a:lstStyle>
          <a:p>
            <a:r>
              <a:rPr lang="en-US"/>
              <a:t>Click icon to add picture</a:t>
            </a:r>
            <a:endParaRPr lang="en-US" dirty="0"/>
          </a:p>
        </p:txBody>
      </p:sp>
      <p:pic>
        <p:nvPicPr>
          <p:cNvPr id="5" name="Picture 4" descr="Logo&#10;&#10;Description automatically generated">
            <a:extLst>
              <a:ext uri="{FF2B5EF4-FFF2-40B4-BE49-F238E27FC236}">
                <a16:creationId xmlns:a16="http://schemas.microsoft.com/office/drawing/2014/main" id="{4D80280A-98EC-8249-400A-907BD30FD949}"/>
              </a:ext>
            </a:extLst>
          </p:cNvPr>
          <p:cNvPicPr>
            <a:picLocks noChangeAspect="1"/>
          </p:cNvPicPr>
          <p:nvPr/>
        </p:nvPicPr>
        <p:blipFill>
          <a:blip r:embed="rId4"/>
          <a:stretch>
            <a:fillRect/>
          </a:stretch>
        </p:blipFill>
        <p:spPr>
          <a:xfrm>
            <a:off x="115098" y="5958389"/>
            <a:ext cx="1713011" cy="736086"/>
          </a:xfrm>
          <a:prstGeom prst="rect">
            <a:avLst/>
          </a:prstGeom>
        </p:spPr>
      </p:pic>
      <p:sp>
        <p:nvSpPr>
          <p:cNvPr id="3" name="Title 2">
            <a:extLst>
              <a:ext uri="{FF2B5EF4-FFF2-40B4-BE49-F238E27FC236}">
                <a16:creationId xmlns:a16="http://schemas.microsoft.com/office/drawing/2014/main" id="{FD2516C5-D175-6D1B-00BC-8D720B52C59E}"/>
              </a:ext>
            </a:extLst>
          </p:cNvPr>
          <p:cNvSpPr>
            <a:spLocks noGrp="1"/>
          </p:cNvSpPr>
          <p:nvPr>
            <p:ph type="title"/>
          </p:nvPr>
        </p:nvSpPr>
        <p:spPr/>
        <p:txBody>
          <a:body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0DAC2243-062E-BA6D-C7FA-AFC85805C189}"/>
              </a:ext>
            </a:extLst>
          </p:cNvPr>
          <p:cNvSpPr>
            <a:spLocks noGrp="1"/>
          </p:cNvSpPr>
          <p:nvPr>
            <p:ph type="body" sz="quarter" idx="15"/>
          </p:nvPr>
        </p:nvSpPr>
        <p:spPr>
          <a:xfrm>
            <a:off x="266700" y="1325880"/>
            <a:ext cx="6680200" cy="43510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7238841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eft Aligned, 2 Col">
    <p:spTree>
      <p:nvGrpSpPr>
        <p:cNvPr id="1" name=""/>
        <p:cNvGrpSpPr/>
        <p:nvPr/>
      </p:nvGrpSpPr>
      <p:grpSpPr>
        <a:xfrm>
          <a:off x="0" y="0"/>
          <a:ext cx="0" cy="0"/>
          <a:chOff x="0" y="0"/>
          <a:chExt cx="0" cy="0"/>
        </a:xfrm>
      </p:grpSpPr>
      <p:pic>
        <p:nvPicPr>
          <p:cNvPr id="8" name="Picture 7" descr="No image&#10;&#10;Description automatically generated">
            <a:extLst>
              <a:ext uri="{FF2B5EF4-FFF2-40B4-BE49-F238E27FC236}">
                <a16:creationId xmlns:a16="http://schemas.microsoft.com/office/drawing/2014/main" id="{83C2176D-644F-B272-0074-5270B5F70E70}"/>
              </a:ext>
            </a:extLst>
          </p:cNvPr>
          <p:cNvPicPr>
            <a:picLocks noChangeAspect="1"/>
          </p:cNvPicPr>
          <p:nvPr/>
        </p:nvPicPr>
        <p:blipFill>
          <a:blip r:embed="rId3"/>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43D5201-A640-8D4C-A32C-C5773C3AE5FE}"/>
              </a:ext>
            </a:extLst>
          </p:cNvPr>
          <p:cNvSpPr>
            <a:spLocks noGrp="1"/>
          </p:cNvSpPr>
          <p:nvPr>
            <p:ph type="sldNum" sz="quarter" idx="12"/>
          </p:nvPr>
        </p:nvSpPr>
        <p:spPr>
          <a:xfrm>
            <a:off x="11261034" y="6356350"/>
            <a:ext cx="728869" cy="365125"/>
          </a:xfrm>
          <a:prstGeom prst="rect">
            <a:avLst/>
          </a:prstGeom>
        </p:spPr>
        <p:txBody>
          <a:bodyPr/>
          <a:lstStyle>
            <a:lvl1pPr>
              <a:defRPr sz="1400" b="0" i="0">
                <a:solidFill>
                  <a:schemeClr val="bg1"/>
                </a:solidFill>
                <a:latin typeface="Montserrat" pitchFamily="2" charset="77"/>
              </a:defRPr>
            </a:lvl1pPr>
          </a:lstStyle>
          <a:p>
            <a:fld id="{C6C4A9E0-EB3C-2043-BDA9-D7FD5F72CC6A}" type="slidenum">
              <a:rPr lang="en-US" smtClean="0"/>
              <a:pPr/>
              <a:t>‹#›</a:t>
            </a:fld>
            <a:endParaRPr lang="en-US" dirty="0"/>
          </a:p>
        </p:txBody>
      </p:sp>
      <p:sp>
        <p:nvSpPr>
          <p:cNvPr id="4" name="Text Placeholder 3">
            <a:extLst>
              <a:ext uri="{FF2B5EF4-FFF2-40B4-BE49-F238E27FC236}">
                <a16:creationId xmlns:a16="http://schemas.microsoft.com/office/drawing/2014/main" id="{B1855435-5BA3-4156-B9C6-885867F9992B}"/>
              </a:ext>
            </a:extLst>
          </p:cNvPr>
          <p:cNvSpPr>
            <a:spLocks noGrp="1"/>
          </p:cNvSpPr>
          <p:nvPr>
            <p:ph type="body" sz="quarter" idx="13" hasCustomPrompt="1"/>
          </p:nvPr>
        </p:nvSpPr>
        <p:spPr>
          <a:xfrm>
            <a:off x="266700" y="1325880"/>
            <a:ext cx="3580086" cy="4169979"/>
          </a:xfrm>
          <a:prstGeom prst="rect">
            <a:avLst/>
          </a:prstGeom>
        </p:spPr>
        <p:txBody>
          <a:bodyPr/>
          <a:lstStyle>
            <a:lvl1pPr>
              <a:defRPr sz="20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B6BB6E7E-C33F-41B7-9743-9F97FED2E2C3}"/>
              </a:ext>
            </a:extLst>
          </p:cNvPr>
          <p:cNvSpPr>
            <a:spLocks noGrp="1"/>
          </p:cNvSpPr>
          <p:nvPr>
            <p:ph type="body" sz="quarter" idx="14" hasCustomPrompt="1"/>
          </p:nvPr>
        </p:nvSpPr>
        <p:spPr>
          <a:xfrm>
            <a:off x="4162425" y="1325880"/>
            <a:ext cx="3427413" cy="4169979"/>
          </a:xfrm>
          <a:prstGeom prst="rect">
            <a:avLst/>
          </a:prstGeom>
        </p:spPr>
        <p:txBody>
          <a:bodyPr/>
          <a:lstStyle>
            <a:lvl1pPr>
              <a:defRPr sz="20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Logo&#10;&#10;Description automatically generated">
            <a:extLst>
              <a:ext uri="{FF2B5EF4-FFF2-40B4-BE49-F238E27FC236}">
                <a16:creationId xmlns:a16="http://schemas.microsoft.com/office/drawing/2014/main" id="{A16D8D4F-FE3B-463D-D9D6-CF74D2C67BF7}"/>
              </a:ext>
            </a:extLst>
          </p:cNvPr>
          <p:cNvPicPr>
            <a:picLocks noChangeAspect="1"/>
          </p:cNvPicPr>
          <p:nvPr/>
        </p:nvPicPr>
        <p:blipFill>
          <a:blip r:embed="rId4"/>
          <a:stretch>
            <a:fillRect/>
          </a:stretch>
        </p:blipFill>
        <p:spPr>
          <a:xfrm>
            <a:off x="115098" y="5958389"/>
            <a:ext cx="1713011" cy="736086"/>
          </a:xfrm>
          <a:prstGeom prst="rect">
            <a:avLst/>
          </a:prstGeom>
        </p:spPr>
      </p:pic>
      <p:sp>
        <p:nvSpPr>
          <p:cNvPr id="3" name="Title 2">
            <a:extLst>
              <a:ext uri="{FF2B5EF4-FFF2-40B4-BE49-F238E27FC236}">
                <a16:creationId xmlns:a16="http://schemas.microsoft.com/office/drawing/2014/main" id="{0F813AA2-20D9-7DAE-020D-ECD01C8FC0AA}"/>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14721692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eft Aligned, 2 Col, Image">
    <p:spTree>
      <p:nvGrpSpPr>
        <p:cNvPr id="1" name=""/>
        <p:cNvGrpSpPr/>
        <p:nvPr/>
      </p:nvGrpSpPr>
      <p:grpSpPr>
        <a:xfrm>
          <a:off x="0" y="0"/>
          <a:ext cx="0" cy="0"/>
          <a:chOff x="0" y="0"/>
          <a:chExt cx="0" cy="0"/>
        </a:xfrm>
      </p:grpSpPr>
      <p:pic>
        <p:nvPicPr>
          <p:cNvPr id="9" name="Picture 8" descr="No image&#10;&#10;Description automatically generated">
            <a:extLst>
              <a:ext uri="{FF2B5EF4-FFF2-40B4-BE49-F238E27FC236}">
                <a16:creationId xmlns:a16="http://schemas.microsoft.com/office/drawing/2014/main" id="{780AD792-DC05-9A78-712D-B64FFA239E93}"/>
              </a:ext>
            </a:extLst>
          </p:cNvPr>
          <p:cNvPicPr>
            <a:picLocks noChangeAspect="1"/>
          </p:cNvPicPr>
          <p:nvPr/>
        </p:nvPicPr>
        <p:blipFill>
          <a:blip r:embed="rId3"/>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43D5201-A640-8D4C-A32C-C5773C3AE5FE}"/>
              </a:ext>
            </a:extLst>
          </p:cNvPr>
          <p:cNvSpPr>
            <a:spLocks noGrp="1"/>
          </p:cNvSpPr>
          <p:nvPr>
            <p:ph type="sldNum" sz="quarter" idx="12"/>
          </p:nvPr>
        </p:nvSpPr>
        <p:spPr>
          <a:xfrm>
            <a:off x="11261034" y="6356350"/>
            <a:ext cx="728869" cy="365125"/>
          </a:xfrm>
          <a:prstGeom prst="rect">
            <a:avLst/>
          </a:prstGeom>
        </p:spPr>
        <p:txBody>
          <a:bodyPr/>
          <a:lstStyle>
            <a:lvl1pPr>
              <a:defRPr sz="1400" b="0" i="0">
                <a:solidFill>
                  <a:schemeClr val="bg1"/>
                </a:solidFill>
                <a:latin typeface="Montserrat" pitchFamily="2" charset="77"/>
              </a:defRPr>
            </a:lvl1pPr>
          </a:lstStyle>
          <a:p>
            <a:fld id="{C6C4A9E0-EB3C-2043-BDA9-D7FD5F72CC6A}" type="slidenum">
              <a:rPr lang="en-US" smtClean="0"/>
              <a:pPr/>
              <a:t>‹#›</a:t>
            </a:fld>
            <a:endParaRPr lang="en-US" dirty="0"/>
          </a:p>
        </p:txBody>
      </p:sp>
      <p:sp>
        <p:nvSpPr>
          <p:cNvPr id="4" name="Text Placeholder 3">
            <a:extLst>
              <a:ext uri="{FF2B5EF4-FFF2-40B4-BE49-F238E27FC236}">
                <a16:creationId xmlns:a16="http://schemas.microsoft.com/office/drawing/2014/main" id="{B1855435-5BA3-4156-B9C6-885867F9992B}"/>
              </a:ext>
            </a:extLst>
          </p:cNvPr>
          <p:cNvSpPr>
            <a:spLocks noGrp="1"/>
          </p:cNvSpPr>
          <p:nvPr>
            <p:ph type="body" sz="quarter" idx="13" hasCustomPrompt="1"/>
          </p:nvPr>
        </p:nvSpPr>
        <p:spPr>
          <a:xfrm>
            <a:off x="266700" y="1325880"/>
            <a:ext cx="3580086" cy="4351020"/>
          </a:xfrm>
          <a:prstGeom prst="rect">
            <a:avLst/>
          </a:prstGeom>
        </p:spPr>
        <p:txBody>
          <a:bodyPr/>
          <a:lstStyle>
            <a:lvl1pPr>
              <a:defRPr sz="20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B6BB6E7E-C33F-41B7-9743-9F97FED2E2C3}"/>
              </a:ext>
            </a:extLst>
          </p:cNvPr>
          <p:cNvSpPr>
            <a:spLocks noGrp="1"/>
          </p:cNvSpPr>
          <p:nvPr>
            <p:ph type="body" sz="quarter" idx="14" hasCustomPrompt="1"/>
          </p:nvPr>
        </p:nvSpPr>
        <p:spPr>
          <a:xfrm>
            <a:off x="4162425" y="1325880"/>
            <a:ext cx="3427413" cy="4351020"/>
          </a:xfrm>
          <a:prstGeom prst="rect">
            <a:avLst/>
          </a:prstGeom>
        </p:spPr>
        <p:txBody>
          <a:bodyPr/>
          <a:lstStyle>
            <a:lvl1pPr>
              <a:defRPr sz="20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Logo&#10;&#10;Description automatically generated">
            <a:extLst>
              <a:ext uri="{FF2B5EF4-FFF2-40B4-BE49-F238E27FC236}">
                <a16:creationId xmlns:a16="http://schemas.microsoft.com/office/drawing/2014/main" id="{1292B1BC-976A-4673-FAC3-55854143AC8D}"/>
              </a:ext>
            </a:extLst>
          </p:cNvPr>
          <p:cNvPicPr>
            <a:picLocks noChangeAspect="1"/>
          </p:cNvPicPr>
          <p:nvPr/>
        </p:nvPicPr>
        <p:blipFill>
          <a:blip r:embed="rId4"/>
          <a:stretch>
            <a:fillRect/>
          </a:stretch>
        </p:blipFill>
        <p:spPr>
          <a:xfrm>
            <a:off x="115098" y="5958389"/>
            <a:ext cx="1713011" cy="736086"/>
          </a:xfrm>
          <a:prstGeom prst="rect">
            <a:avLst/>
          </a:prstGeom>
        </p:spPr>
      </p:pic>
      <p:sp>
        <p:nvSpPr>
          <p:cNvPr id="3" name="Title 2">
            <a:extLst>
              <a:ext uri="{FF2B5EF4-FFF2-40B4-BE49-F238E27FC236}">
                <a16:creationId xmlns:a16="http://schemas.microsoft.com/office/drawing/2014/main" id="{2C493DAF-40F2-22CD-B233-E8FA2B43E8DF}"/>
              </a:ext>
            </a:extLst>
          </p:cNvPr>
          <p:cNvSpPr>
            <a:spLocks noGrp="1"/>
          </p:cNvSpPr>
          <p:nvPr>
            <p:ph type="title"/>
          </p:nvPr>
        </p:nvSpPr>
        <p:spPr/>
        <p:txBody>
          <a:bodyPr/>
          <a:lstStyle/>
          <a:p>
            <a:r>
              <a:rPr lang="en-US"/>
              <a:t>Click to edit Master title style</a:t>
            </a:r>
            <a:endParaRPr lang="en-US" dirty="0"/>
          </a:p>
        </p:txBody>
      </p:sp>
      <p:sp>
        <p:nvSpPr>
          <p:cNvPr id="10" name="Picture Placeholder 3">
            <a:extLst>
              <a:ext uri="{FF2B5EF4-FFF2-40B4-BE49-F238E27FC236}">
                <a16:creationId xmlns:a16="http://schemas.microsoft.com/office/drawing/2014/main" id="{FF14141A-E167-5E5E-3CE4-8C5B6413A89A}"/>
              </a:ext>
            </a:extLst>
          </p:cNvPr>
          <p:cNvSpPr>
            <a:spLocks noGrp="1"/>
          </p:cNvSpPr>
          <p:nvPr>
            <p:ph type="pic" sz="quarter" idx="15"/>
          </p:nvPr>
        </p:nvSpPr>
        <p:spPr>
          <a:xfrm>
            <a:off x="8016875" y="1198563"/>
            <a:ext cx="3840163" cy="3606800"/>
          </a:xfrm>
          <a:prstGeom prst="rect">
            <a:avLst/>
          </a:prstGeom>
        </p:spPr>
        <p:txBody>
          <a:bodyPr anchor="ctr" anchorCtr="0"/>
          <a:lstStyle>
            <a:lvl1pPr algn="ctr">
              <a:defRPr>
                <a:solidFill>
                  <a:schemeClr val="bg1"/>
                </a:solidFill>
              </a:defRPr>
            </a:lvl1pPr>
          </a:lstStyle>
          <a:p>
            <a:r>
              <a:rPr lang="en-US"/>
              <a:t>Click icon to add picture</a:t>
            </a:r>
            <a:endParaRPr lang="en-US" dirty="0"/>
          </a:p>
        </p:txBody>
      </p:sp>
    </p:spTree>
    <p:custDataLst>
      <p:tags r:id="rId1"/>
    </p:custDataLst>
    <p:extLst>
      <p:ext uri="{BB962C8B-B14F-4D97-AF65-F5344CB8AC3E}">
        <p14:creationId xmlns:p14="http://schemas.microsoft.com/office/powerpoint/2010/main" val="1980357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Left, Subhead, 2 Col">
    <p:spTree>
      <p:nvGrpSpPr>
        <p:cNvPr id="1" name=""/>
        <p:cNvGrpSpPr/>
        <p:nvPr/>
      </p:nvGrpSpPr>
      <p:grpSpPr>
        <a:xfrm>
          <a:off x="0" y="0"/>
          <a:ext cx="0" cy="0"/>
          <a:chOff x="0" y="0"/>
          <a:chExt cx="0" cy="0"/>
        </a:xfrm>
      </p:grpSpPr>
      <p:pic>
        <p:nvPicPr>
          <p:cNvPr id="9" name="Picture 8" descr="No image&#10;&#10;Description automatically generated">
            <a:extLst>
              <a:ext uri="{FF2B5EF4-FFF2-40B4-BE49-F238E27FC236}">
                <a16:creationId xmlns:a16="http://schemas.microsoft.com/office/drawing/2014/main" id="{02A3A214-00A7-B981-59BC-0548ACE3F830}"/>
              </a:ext>
            </a:extLst>
          </p:cNvPr>
          <p:cNvPicPr>
            <a:picLocks noChangeAspect="1"/>
          </p:cNvPicPr>
          <p:nvPr/>
        </p:nvPicPr>
        <p:blipFill>
          <a:blip r:embed="rId3"/>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43D5201-A640-8D4C-A32C-C5773C3AE5FE}"/>
              </a:ext>
            </a:extLst>
          </p:cNvPr>
          <p:cNvSpPr>
            <a:spLocks noGrp="1"/>
          </p:cNvSpPr>
          <p:nvPr>
            <p:ph type="sldNum" sz="quarter" idx="12"/>
          </p:nvPr>
        </p:nvSpPr>
        <p:spPr>
          <a:xfrm>
            <a:off x="11261034" y="6356350"/>
            <a:ext cx="728869" cy="365125"/>
          </a:xfrm>
          <a:prstGeom prst="rect">
            <a:avLst/>
          </a:prstGeom>
        </p:spPr>
        <p:txBody>
          <a:bodyPr/>
          <a:lstStyle>
            <a:lvl1pPr>
              <a:defRPr sz="1400" b="0" i="0">
                <a:solidFill>
                  <a:schemeClr val="bg1"/>
                </a:solidFill>
                <a:latin typeface="Montserrat" pitchFamily="2" charset="77"/>
              </a:defRPr>
            </a:lvl1pPr>
          </a:lstStyle>
          <a:p>
            <a:fld id="{C6C4A9E0-EB3C-2043-BDA9-D7FD5F72CC6A}" type="slidenum">
              <a:rPr lang="en-US" smtClean="0"/>
              <a:pPr/>
              <a:t>‹#›</a:t>
            </a:fld>
            <a:endParaRPr lang="en-US" dirty="0"/>
          </a:p>
        </p:txBody>
      </p:sp>
      <p:sp>
        <p:nvSpPr>
          <p:cNvPr id="4" name="Text Placeholder 3">
            <a:extLst>
              <a:ext uri="{FF2B5EF4-FFF2-40B4-BE49-F238E27FC236}">
                <a16:creationId xmlns:a16="http://schemas.microsoft.com/office/drawing/2014/main" id="{B1855435-5BA3-4156-B9C6-885867F9992B}"/>
              </a:ext>
            </a:extLst>
          </p:cNvPr>
          <p:cNvSpPr>
            <a:spLocks noGrp="1"/>
          </p:cNvSpPr>
          <p:nvPr>
            <p:ph type="body" sz="quarter" idx="13" hasCustomPrompt="1"/>
          </p:nvPr>
        </p:nvSpPr>
        <p:spPr>
          <a:xfrm>
            <a:off x="266699" y="1325880"/>
            <a:ext cx="7493343" cy="506201"/>
          </a:xfrm>
          <a:prstGeom prst="rect">
            <a:avLst/>
          </a:prstGeom>
        </p:spPr>
        <p:txBody>
          <a:bodyPr/>
          <a:lstStyle/>
          <a:p>
            <a:pPr lvl="0"/>
            <a:r>
              <a:rPr lang="en-US" dirty="0"/>
              <a:t>CLICK TO EDIT MASTER TEXT STYLES</a:t>
            </a:r>
          </a:p>
        </p:txBody>
      </p:sp>
      <p:sp>
        <p:nvSpPr>
          <p:cNvPr id="6" name="Text Placeholder 5">
            <a:extLst>
              <a:ext uri="{FF2B5EF4-FFF2-40B4-BE49-F238E27FC236}">
                <a16:creationId xmlns:a16="http://schemas.microsoft.com/office/drawing/2014/main" id="{B6BB6E7E-C33F-41B7-9743-9F97FED2E2C3}"/>
              </a:ext>
            </a:extLst>
          </p:cNvPr>
          <p:cNvSpPr>
            <a:spLocks noGrp="1"/>
          </p:cNvSpPr>
          <p:nvPr>
            <p:ph type="body" sz="quarter" idx="14" hasCustomPrompt="1"/>
          </p:nvPr>
        </p:nvSpPr>
        <p:spPr>
          <a:xfrm>
            <a:off x="266700" y="1988289"/>
            <a:ext cx="3635449" cy="3726328"/>
          </a:xfrm>
          <a:prstGeom prst="rect">
            <a:avLst/>
          </a:prstGeom>
        </p:spPr>
        <p:txBody>
          <a:bodyPr/>
          <a:lstStyle>
            <a:lvl1pPr>
              <a:defRPr sz="1800"/>
            </a:lvl1pPr>
            <a:lvl2pPr>
              <a:spcBef>
                <a:spcPts val="0"/>
              </a:spcBef>
              <a:defRPr sz="2000"/>
            </a:lvl2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34D9C2AF-4E9D-49CE-ACEF-7D354AAA02A0}"/>
              </a:ext>
            </a:extLst>
          </p:cNvPr>
          <p:cNvSpPr>
            <a:spLocks noGrp="1"/>
          </p:cNvSpPr>
          <p:nvPr>
            <p:ph type="body" sz="quarter" idx="15" hasCustomPrompt="1"/>
          </p:nvPr>
        </p:nvSpPr>
        <p:spPr>
          <a:xfrm>
            <a:off x="4193956" y="1988289"/>
            <a:ext cx="3440223" cy="3726327"/>
          </a:xfrm>
          <a:prstGeom prst="rect">
            <a:avLst/>
          </a:prstGeom>
        </p:spPr>
        <p:txBody>
          <a:bodyPr/>
          <a:lstStyle>
            <a:lvl1pPr>
              <a:defRPr sz="1800"/>
            </a:lvl1pPr>
            <a:lvl2pPr>
              <a:spcBef>
                <a:spcPts val="0"/>
              </a:spcBef>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Logo&#10;&#10;Description automatically generated">
            <a:extLst>
              <a:ext uri="{FF2B5EF4-FFF2-40B4-BE49-F238E27FC236}">
                <a16:creationId xmlns:a16="http://schemas.microsoft.com/office/drawing/2014/main" id="{3F4C0D18-CB17-1981-1DEF-8C72192C8321}"/>
              </a:ext>
            </a:extLst>
          </p:cNvPr>
          <p:cNvPicPr>
            <a:picLocks noChangeAspect="1"/>
          </p:cNvPicPr>
          <p:nvPr/>
        </p:nvPicPr>
        <p:blipFill>
          <a:blip r:embed="rId4"/>
          <a:stretch>
            <a:fillRect/>
          </a:stretch>
        </p:blipFill>
        <p:spPr>
          <a:xfrm>
            <a:off x="115098" y="5958389"/>
            <a:ext cx="1713011" cy="736086"/>
          </a:xfrm>
          <a:prstGeom prst="rect">
            <a:avLst/>
          </a:prstGeom>
        </p:spPr>
      </p:pic>
      <p:sp>
        <p:nvSpPr>
          <p:cNvPr id="10" name="Title 9">
            <a:extLst>
              <a:ext uri="{FF2B5EF4-FFF2-40B4-BE49-F238E27FC236}">
                <a16:creationId xmlns:a16="http://schemas.microsoft.com/office/drawing/2014/main" id="{D06398F3-8A32-F493-9DB2-619D5B2664D7}"/>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585630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82CEF-F8B3-4E9D-97F0-448C928945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EE7AC3-67A0-4B93-A23F-4CACB71255F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81C4FF-477D-4DB5-B4AF-3975E199BC7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8B9810-12ED-435B-81F6-9FDDED0F6E6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A42BC5-8D6C-4C12-AAD1-0763597D4B0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CDC1DF-6C40-4746-9C5C-8F0D05B9D6D3}"/>
              </a:ext>
            </a:extLst>
          </p:cNvPr>
          <p:cNvSpPr>
            <a:spLocks noGrp="1"/>
          </p:cNvSpPr>
          <p:nvPr>
            <p:ph type="dt" sz="half" idx="10"/>
          </p:nvPr>
        </p:nvSpPr>
        <p:spPr/>
        <p:txBody>
          <a:bodyPr/>
          <a:lstStyle/>
          <a:p>
            <a:fld id="{3A01F356-1F25-42A8-950F-1009A03F64DA}" type="datetimeFigureOut">
              <a:rPr lang="en-US" smtClean="0"/>
              <a:t>5/8/2024</a:t>
            </a:fld>
            <a:endParaRPr lang="en-US" dirty="0"/>
          </a:p>
        </p:txBody>
      </p:sp>
      <p:sp>
        <p:nvSpPr>
          <p:cNvPr id="8" name="Footer Placeholder 7">
            <a:extLst>
              <a:ext uri="{FF2B5EF4-FFF2-40B4-BE49-F238E27FC236}">
                <a16:creationId xmlns:a16="http://schemas.microsoft.com/office/drawing/2014/main" id="{6A7A86AA-CA4C-474F-A212-09DB0B9C7EB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199E30E-3289-4D8F-B177-4E89EEFB260B}"/>
              </a:ext>
            </a:extLst>
          </p:cNvPr>
          <p:cNvSpPr>
            <a:spLocks noGrp="1"/>
          </p:cNvSpPr>
          <p:nvPr>
            <p:ph type="sldNum" sz="quarter" idx="12"/>
          </p:nvPr>
        </p:nvSpPr>
        <p:spPr/>
        <p:txBody>
          <a:bodyPr/>
          <a:lstStyle/>
          <a:p>
            <a:fld id="{780D1D30-1EC7-43FD-9DEC-3D0AF46F5ED7}" type="slidenum">
              <a:rPr lang="en-US" smtClean="0"/>
              <a:t>‹#›</a:t>
            </a:fld>
            <a:endParaRPr lang="en-US" dirty="0"/>
          </a:p>
        </p:txBody>
      </p:sp>
    </p:spTree>
    <p:extLst>
      <p:ext uri="{BB962C8B-B14F-4D97-AF65-F5344CB8AC3E}">
        <p14:creationId xmlns:p14="http://schemas.microsoft.com/office/powerpoint/2010/main" val="12586848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ft, Subhead, 2 Col, Image">
    <p:spTree>
      <p:nvGrpSpPr>
        <p:cNvPr id="1" name=""/>
        <p:cNvGrpSpPr/>
        <p:nvPr/>
      </p:nvGrpSpPr>
      <p:grpSpPr>
        <a:xfrm>
          <a:off x="0" y="0"/>
          <a:ext cx="0" cy="0"/>
          <a:chOff x="0" y="0"/>
          <a:chExt cx="0" cy="0"/>
        </a:xfrm>
      </p:grpSpPr>
      <p:pic>
        <p:nvPicPr>
          <p:cNvPr id="9" name="Picture 8" descr="No image&#10;&#10;Description automatically generated">
            <a:extLst>
              <a:ext uri="{FF2B5EF4-FFF2-40B4-BE49-F238E27FC236}">
                <a16:creationId xmlns:a16="http://schemas.microsoft.com/office/drawing/2014/main" id="{02A3A214-00A7-B981-59BC-0548ACE3F830}"/>
              </a:ext>
            </a:extLst>
          </p:cNvPr>
          <p:cNvPicPr>
            <a:picLocks noChangeAspect="1"/>
          </p:cNvPicPr>
          <p:nvPr/>
        </p:nvPicPr>
        <p:blipFill>
          <a:blip r:embed="rId3"/>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43D5201-A640-8D4C-A32C-C5773C3AE5FE}"/>
              </a:ext>
            </a:extLst>
          </p:cNvPr>
          <p:cNvSpPr>
            <a:spLocks noGrp="1"/>
          </p:cNvSpPr>
          <p:nvPr>
            <p:ph type="sldNum" sz="quarter" idx="12"/>
          </p:nvPr>
        </p:nvSpPr>
        <p:spPr>
          <a:xfrm>
            <a:off x="11261034" y="6356350"/>
            <a:ext cx="728869" cy="365125"/>
          </a:xfrm>
          <a:prstGeom prst="rect">
            <a:avLst/>
          </a:prstGeom>
        </p:spPr>
        <p:txBody>
          <a:bodyPr/>
          <a:lstStyle>
            <a:lvl1pPr>
              <a:defRPr sz="1400" b="0" i="0">
                <a:solidFill>
                  <a:schemeClr val="bg1"/>
                </a:solidFill>
                <a:latin typeface="Montserrat" pitchFamily="2" charset="77"/>
              </a:defRPr>
            </a:lvl1pPr>
          </a:lstStyle>
          <a:p>
            <a:fld id="{C6C4A9E0-EB3C-2043-BDA9-D7FD5F72CC6A}" type="slidenum">
              <a:rPr lang="en-US" smtClean="0"/>
              <a:pPr/>
              <a:t>‹#›</a:t>
            </a:fld>
            <a:endParaRPr lang="en-US" dirty="0"/>
          </a:p>
        </p:txBody>
      </p:sp>
      <p:sp>
        <p:nvSpPr>
          <p:cNvPr id="4" name="Text Placeholder 3">
            <a:extLst>
              <a:ext uri="{FF2B5EF4-FFF2-40B4-BE49-F238E27FC236}">
                <a16:creationId xmlns:a16="http://schemas.microsoft.com/office/drawing/2014/main" id="{B1855435-5BA3-4156-B9C6-885867F9992B}"/>
              </a:ext>
            </a:extLst>
          </p:cNvPr>
          <p:cNvSpPr>
            <a:spLocks noGrp="1"/>
          </p:cNvSpPr>
          <p:nvPr>
            <p:ph type="body" sz="quarter" idx="13" hasCustomPrompt="1"/>
          </p:nvPr>
        </p:nvSpPr>
        <p:spPr>
          <a:xfrm>
            <a:off x="266699" y="1325880"/>
            <a:ext cx="7493343" cy="506201"/>
          </a:xfrm>
          <a:prstGeom prst="rect">
            <a:avLst/>
          </a:prstGeom>
        </p:spPr>
        <p:txBody>
          <a:bodyPr/>
          <a:lstStyle/>
          <a:p>
            <a:pPr lvl="0"/>
            <a:r>
              <a:rPr lang="en-US" dirty="0"/>
              <a:t>CLICK TO EDIT MASTER TEXT STYLES</a:t>
            </a:r>
          </a:p>
        </p:txBody>
      </p:sp>
      <p:sp>
        <p:nvSpPr>
          <p:cNvPr id="6" name="Text Placeholder 5">
            <a:extLst>
              <a:ext uri="{FF2B5EF4-FFF2-40B4-BE49-F238E27FC236}">
                <a16:creationId xmlns:a16="http://schemas.microsoft.com/office/drawing/2014/main" id="{B6BB6E7E-C33F-41B7-9743-9F97FED2E2C3}"/>
              </a:ext>
            </a:extLst>
          </p:cNvPr>
          <p:cNvSpPr>
            <a:spLocks noGrp="1"/>
          </p:cNvSpPr>
          <p:nvPr>
            <p:ph type="body" sz="quarter" idx="14" hasCustomPrompt="1"/>
          </p:nvPr>
        </p:nvSpPr>
        <p:spPr>
          <a:xfrm>
            <a:off x="266700" y="1988289"/>
            <a:ext cx="3635449" cy="3726328"/>
          </a:xfrm>
          <a:prstGeom prst="rect">
            <a:avLst/>
          </a:prstGeom>
        </p:spPr>
        <p:txBody>
          <a:bodyPr/>
          <a:lstStyle>
            <a:lvl1pPr>
              <a:defRPr sz="1800"/>
            </a:lvl1pPr>
            <a:lvl2pPr>
              <a:spcBef>
                <a:spcPts val="0"/>
              </a:spcBef>
              <a:defRPr sz="2000"/>
            </a:lvl2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34D9C2AF-4E9D-49CE-ACEF-7D354AAA02A0}"/>
              </a:ext>
            </a:extLst>
          </p:cNvPr>
          <p:cNvSpPr>
            <a:spLocks noGrp="1"/>
          </p:cNvSpPr>
          <p:nvPr>
            <p:ph type="body" sz="quarter" idx="15" hasCustomPrompt="1"/>
          </p:nvPr>
        </p:nvSpPr>
        <p:spPr>
          <a:xfrm>
            <a:off x="4193956" y="1988289"/>
            <a:ext cx="3440223" cy="3726327"/>
          </a:xfrm>
          <a:prstGeom prst="rect">
            <a:avLst/>
          </a:prstGeom>
        </p:spPr>
        <p:txBody>
          <a:bodyPr/>
          <a:lstStyle>
            <a:lvl1pPr>
              <a:defRPr sz="1800"/>
            </a:lvl1pPr>
            <a:lvl2pPr>
              <a:spcBef>
                <a:spcPts val="0"/>
              </a:spcBef>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Logo&#10;&#10;Description automatically generated">
            <a:extLst>
              <a:ext uri="{FF2B5EF4-FFF2-40B4-BE49-F238E27FC236}">
                <a16:creationId xmlns:a16="http://schemas.microsoft.com/office/drawing/2014/main" id="{3F4C0D18-CB17-1981-1DEF-8C72192C8321}"/>
              </a:ext>
            </a:extLst>
          </p:cNvPr>
          <p:cNvPicPr>
            <a:picLocks noChangeAspect="1"/>
          </p:cNvPicPr>
          <p:nvPr/>
        </p:nvPicPr>
        <p:blipFill>
          <a:blip r:embed="rId4"/>
          <a:stretch>
            <a:fillRect/>
          </a:stretch>
        </p:blipFill>
        <p:spPr>
          <a:xfrm>
            <a:off x="115098" y="5958389"/>
            <a:ext cx="1713011" cy="736086"/>
          </a:xfrm>
          <a:prstGeom prst="rect">
            <a:avLst/>
          </a:prstGeom>
        </p:spPr>
      </p:pic>
      <p:sp>
        <p:nvSpPr>
          <p:cNvPr id="10" name="Title 9">
            <a:extLst>
              <a:ext uri="{FF2B5EF4-FFF2-40B4-BE49-F238E27FC236}">
                <a16:creationId xmlns:a16="http://schemas.microsoft.com/office/drawing/2014/main" id="{D06398F3-8A32-F493-9DB2-619D5B2664D7}"/>
              </a:ext>
            </a:extLst>
          </p:cNvPr>
          <p:cNvSpPr>
            <a:spLocks noGrp="1"/>
          </p:cNvSpPr>
          <p:nvPr>
            <p:ph type="title"/>
          </p:nvPr>
        </p:nvSpPr>
        <p:spPr/>
        <p:txBody>
          <a:bodyPr/>
          <a:lstStyle/>
          <a:p>
            <a:r>
              <a:rPr lang="en-US"/>
              <a:t>Click to edit Master title style</a:t>
            </a:r>
          </a:p>
        </p:txBody>
      </p:sp>
      <p:sp>
        <p:nvSpPr>
          <p:cNvPr id="11" name="Picture Placeholder 3">
            <a:extLst>
              <a:ext uri="{FF2B5EF4-FFF2-40B4-BE49-F238E27FC236}">
                <a16:creationId xmlns:a16="http://schemas.microsoft.com/office/drawing/2014/main" id="{974B3A04-EF21-B7DE-EABB-F3D5E6110824}"/>
              </a:ext>
            </a:extLst>
          </p:cNvPr>
          <p:cNvSpPr>
            <a:spLocks noGrp="1"/>
          </p:cNvSpPr>
          <p:nvPr>
            <p:ph type="pic" sz="quarter" idx="16"/>
          </p:nvPr>
        </p:nvSpPr>
        <p:spPr>
          <a:xfrm>
            <a:off x="8016875" y="1198563"/>
            <a:ext cx="3840163" cy="3606800"/>
          </a:xfrm>
          <a:prstGeom prst="rect">
            <a:avLst/>
          </a:prstGeom>
        </p:spPr>
        <p:txBody>
          <a:bodyPr anchor="ctr" anchorCtr="0"/>
          <a:lstStyle>
            <a:lvl1pPr algn="ctr">
              <a:defRPr>
                <a:solidFill>
                  <a:schemeClr val="bg1"/>
                </a:solidFill>
              </a:defRPr>
            </a:lvl1pPr>
          </a:lstStyle>
          <a:p>
            <a:r>
              <a:rPr lang="en-US"/>
              <a:t>Click icon to add picture</a:t>
            </a:r>
            <a:endParaRPr lang="en-US" dirty="0"/>
          </a:p>
        </p:txBody>
      </p:sp>
    </p:spTree>
    <p:custDataLst>
      <p:tags r:id="rId1"/>
    </p:custDataLst>
    <p:extLst>
      <p:ext uri="{BB962C8B-B14F-4D97-AF65-F5344CB8AC3E}">
        <p14:creationId xmlns:p14="http://schemas.microsoft.com/office/powerpoint/2010/main" val="26591305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eft Aligned, Single, Sidebar">
    <p:spTree>
      <p:nvGrpSpPr>
        <p:cNvPr id="1" name=""/>
        <p:cNvGrpSpPr/>
        <p:nvPr/>
      </p:nvGrpSpPr>
      <p:grpSpPr>
        <a:xfrm>
          <a:off x="0" y="0"/>
          <a:ext cx="0" cy="0"/>
          <a:chOff x="0" y="0"/>
          <a:chExt cx="0" cy="0"/>
        </a:xfrm>
      </p:grpSpPr>
      <p:pic>
        <p:nvPicPr>
          <p:cNvPr id="11" name="Picture 10" descr="A picture containing graphical user interface&#10;&#10;Description automatically generated">
            <a:extLst>
              <a:ext uri="{FF2B5EF4-FFF2-40B4-BE49-F238E27FC236}">
                <a16:creationId xmlns:a16="http://schemas.microsoft.com/office/drawing/2014/main" id="{57B3D0E7-BBA8-8345-8848-2D39F4F12494}"/>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DC691D8B-5EC2-4E58-81EA-54CDA806DAC4}"/>
              </a:ext>
            </a:extLst>
          </p:cNvPr>
          <p:cNvSpPr>
            <a:spLocks noGrp="1"/>
          </p:cNvSpPr>
          <p:nvPr>
            <p:ph type="sldNum" sz="quarter" idx="10"/>
          </p:nvPr>
        </p:nvSpPr>
        <p:spPr/>
        <p:txBody>
          <a:bodyPr/>
          <a:lstStyle/>
          <a:p>
            <a:fld id="{C6C4A9E0-EB3C-2043-BDA9-D7FD5F72CC6A}" type="slidenum">
              <a:rPr lang="en-US" smtClean="0"/>
              <a:pPr/>
              <a:t>‹#›</a:t>
            </a:fld>
            <a:endParaRPr lang="en-US" dirty="0"/>
          </a:p>
        </p:txBody>
      </p:sp>
      <p:pic>
        <p:nvPicPr>
          <p:cNvPr id="8" name="Picture 7" descr="Logo&#10;&#10;Description automatically generated">
            <a:extLst>
              <a:ext uri="{FF2B5EF4-FFF2-40B4-BE49-F238E27FC236}">
                <a16:creationId xmlns:a16="http://schemas.microsoft.com/office/drawing/2014/main" id="{11A6B29B-E14B-14D0-651A-0146EEB84C7A}"/>
              </a:ext>
            </a:extLst>
          </p:cNvPr>
          <p:cNvPicPr>
            <a:picLocks noChangeAspect="1"/>
          </p:cNvPicPr>
          <p:nvPr/>
        </p:nvPicPr>
        <p:blipFill>
          <a:blip r:embed="rId4"/>
          <a:stretch>
            <a:fillRect/>
          </a:stretch>
        </p:blipFill>
        <p:spPr>
          <a:xfrm>
            <a:off x="115098" y="5958389"/>
            <a:ext cx="1713011" cy="736086"/>
          </a:xfrm>
          <a:prstGeom prst="rect">
            <a:avLst/>
          </a:prstGeom>
        </p:spPr>
      </p:pic>
      <p:sp>
        <p:nvSpPr>
          <p:cNvPr id="4" name="Title 3">
            <a:extLst>
              <a:ext uri="{FF2B5EF4-FFF2-40B4-BE49-F238E27FC236}">
                <a16:creationId xmlns:a16="http://schemas.microsoft.com/office/drawing/2014/main" id="{A70155A0-E8A0-8F47-EDC3-4D3E4A626870}"/>
              </a:ext>
            </a:extLst>
          </p:cNvPr>
          <p:cNvSpPr>
            <a:spLocks noGrp="1"/>
          </p:cNvSpPr>
          <p:nvPr>
            <p:ph type="title"/>
          </p:nvPr>
        </p:nvSpPr>
        <p:spPr/>
        <p:txBody>
          <a:bodyPr/>
          <a:lstStyle/>
          <a:p>
            <a:r>
              <a:rPr lang="en-US"/>
              <a:t>Click to edit Master title style</a:t>
            </a:r>
          </a:p>
        </p:txBody>
      </p:sp>
      <p:sp>
        <p:nvSpPr>
          <p:cNvPr id="9" name="Text Placeholder 8">
            <a:extLst>
              <a:ext uri="{FF2B5EF4-FFF2-40B4-BE49-F238E27FC236}">
                <a16:creationId xmlns:a16="http://schemas.microsoft.com/office/drawing/2014/main" id="{050298CD-6F21-0A61-5292-49AA96988969}"/>
              </a:ext>
            </a:extLst>
          </p:cNvPr>
          <p:cNvSpPr>
            <a:spLocks noGrp="1"/>
          </p:cNvSpPr>
          <p:nvPr>
            <p:ph type="body" sz="quarter" idx="23"/>
          </p:nvPr>
        </p:nvSpPr>
        <p:spPr>
          <a:xfrm>
            <a:off x="266700" y="1325563"/>
            <a:ext cx="7240588" cy="4203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a:extLst>
              <a:ext uri="{FF2B5EF4-FFF2-40B4-BE49-F238E27FC236}">
                <a16:creationId xmlns:a16="http://schemas.microsoft.com/office/drawing/2014/main" id="{8EF3B84F-1A2C-31E0-C119-82DAB77AAAD0}"/>
              </a:ext>
            </a:extLst>
          </p:cNvPr>
          <p:cNvSpPr>
            <a:spLocks noGrp="1"/>
          </p:cNvSpPr>
          <p:nvPr>
            <p:ph type="body" sz="quarter" idx="24"/>
          </p:nvPr>
        </p:nvSpPr>
        <p:spPr>
          <a:xfrm>
            <a:off x="8388350" y="1531088"/>
            <a:ext cx="3127375" cy="2382099"/>
          </a:xfrm>
        </p:spPr>
        <p:txBody>
          <a:bodyPr/>
          <a:lstStyle>
            <a:lvl1pPr>
              <a:defRPr sz="1600">
                <a:solidFill>
                  <a:schemeClr val="bg1"/>
                </a:solidFill>
              </a:defRPr>
            </a:lvl1pPr>
            <a:lvl2pPr>
              <a:spcBef>
                <a:spcPts val="0"/>
              </a:spcBef>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1239865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dent, Single">
    <p:spTree>
      <p:nvGrpSpPr>
        <p:cNvPr id="1" name=""/>
        <p:cNvGrpSpPr/>
        <p:nvPr/>
      </p:nvGrpSpPr>
      <p:grpSpPr>
        <a:xfrm>
          <a:off x="0" y="0"/>
          <a:ext cx="0" cy="0"/>
          <a:chOff x="0" y="0"/>
          <a:chExt cx="0" cy="0"/>
        </a:xfrm>
      </p:grpSpPr>
      <p:pic>
        <p:nvPicPr>
          <p:cNvPr id="2" name="Picture 1" descr="A picture containing appliance&#10;&#10;Description automatically generated">
            <a:extLst>
              <a:ext uri="{FF2B5EF4-FFF2-40B4-BE49-F238E27FC236}">
                <a16:creationId xmlns:a16="http://schemas.microsoft.com/office/drawing/2014/main" id="{1D6C68A1-66BF-1290-DF89-BE122A665F29}"/>
              </a:ext>
            </a:extLst>
          </p:cNvPr>
          <p:cNvPicPr>
            <a:picLocks noChangeAspect="1"/>
          </p:cNvPicPr>
          <p:nvPr/>
        </p:nvPicPr>
        <p:blipFill>
          <a:blip r:embed="rId3"/>
          <a:stretch>
            <a:fillRect/>
          </a:stretch>
        </p:blipFill>
        <p:spPr>
          <a:xfrm>
            <a:off x="-17930" y="0"/>
            <a:ext cx="12192000" cy="6858000"/>
          </a:xfrm>
          <a:prstGeom prst="rect">
            <a:avLst/>
          </a:prstGeom>
        </p:spPr>
      </p:pic>
      <p:sp>
        <p:nvSpPr>
          <p:cNvPr id="3" name="Slide Number Placeholder 2">
            <a:extLst>
              <a:ext uri="{FF2B5EF4-FFF2-40B4-BE49-F238E27FC236}">
                <a16:creationId xmlns:a16="http://schemas.microsoft.com/office/drawing/2014/main" id="{DC691D8B-5EC2-4E58-81EA-54CDA806DAC4}"/>
              </a:ext>
            </a:extLst>
          </p:cNvPr>
          <p:cNvSpPr>
            <a:spLocks noGrp="1"/>
          </p:cNvSpPr>
          <p:nvPr>
            <p:ph type="sldNum" sz="quarter" idx="10"/>
          </p:nvPr>
        </p:nvSpPr>
        <p:spPr/>
        <p:txBody>
          <a:bodyPr/>
          <a:lstStyle/>
          <a:p>
            <a:fld id="{C6C4A9E0-EB3C-2043-BDA9-D7FD5F72CC6A}" type="slidenum">
              <a:rPr lang="en-US" smtClean="0"/>
              <a:pPr/>
              <a:t>‹#›</a:t>
            </a:fld>
            <a:endParaRPr lang="en-US" dirty="0"/>
          </a:p>
        </p:txBody>
      </p:sp>
      <p:pic>
        <p:nvPicPr>
          <p:cNvPr id="4" name="Picture 3" descr="Logo&#10;&#10;Description automatically generated">
            <a:extLst>
              <a:ext uri="{FF2B5EF4-FFF2-40B4-BE49-F238E27FC236}">
                <a16:creationId xmlns:a16="http://schemas.microsoft.com/office/drawing/2014/main" id="{44D5EF9C-1BC4-83BF-1AB6-C700E8FC0B2B}"/>
              </a:ext>
            </a:extLst>
          </p:cNvPr>
          <p:cNvPicPr>
            <a:picLocks noChangeAspect="1"/>
          </p:cNvPicPr>
          <p:nvPr/>
        </p:nvPicPr>
        <p:blipFill>
          <a:blip r:embed="rId4"/>
          <a:stretch>
            <a:fillRect/>
          </a:stretch>
        </p:blipFill>
        <p:spPr>
          <a:xfrm>
            <a:off x="115098" y="5958389"/>
            <a:ext cx="1713011" cy="736086"/>
          </a:xfrm>
          <a:prstGeom prst="rect">
            <a:avLst/>
          </a:prstGeom>
        </p:spPr>
      </p:pic>
      <p:sp>
        <p:nvSpPr>
          <p:cNvPr id="5" name="Title 4">
            <a:extLst>
              <a:ext uri="{FF2B5EF4-FFF2-40B4-BE49-F238E27FC236}">
                <a16:creationId xmlns:a16="http://schemas.microsoft.com/office/drawing/2014/main" id="{10867CAF-6A76-6C43-3CE9-90EBBC618712}"/>
              </a:ext>
            </a:extLst>
          </p:cNvPr>
          <p:cNvSpPr>
            <a:spLocks noGrp="1"/>
          </p:cNvSpPr>
          <p:nvPr>
            <p:ph type="title"/>
          </p:nvPr>
        </p:nvSpPr>
        <p:spPr>
          <a:xfrm>
            <a:off x="1981200" y="0"/>
            <a:ext cx="9372600" cy="1325563"/>
          </a:xfrm>
        </p:spPr>
        <p:txBody>
          <a:body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1226E858-D191-48F8-5704-FCDED1D48E65}"/>
              </a:ext>
            </a:extLst>
          </p:cNvPr>
          <p:cNvSpPr>
            <a:spLocks noGrp="1"/>
          </p:cNvSpPr>
          <p:nvPr>
            <p:ph type="body" sz="quarter" idx="11"/>
          </p:nvPr>
        </p:nvSpPr>
        <p:spPr>
          <a:xfrm>
            <a:off x="1981200" y="1325880"/>
            <a:ext cx="9372600" cy="3879850"/>
          </a:xfrm>
        </p:spPr>
        <p:txBody>
          <a:bodyPr/>
          <a:lstStyle>
            <a:lvl5pPr>
              <a:defRPr/>
            </a:lvl5pPr>
            <a:lvl6pPr>
              <a:spcBef>
                <a:spcPts val="800"/>
              </a:spcBef>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6866356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dent, Single, Numbered Bullets">
    <p:spTree>
      <p:nvGrpSpPr>
        <p:cNvPr id="1" name=""/>
        <p:cNvGrpSpPr/>
        <p:nvPr/>
      </p:nvGrpSpPr>
      <p:grpSpPr>
        <a:xfrm>
          <a:off x="0" y="0"/>
          <a:ext cx="0" cy="0"/>
          <a:chOff x="0" y="0"/>
          <a:chExt cx="0" cy="0"/>
        </a:xfrm>
      </p:grpSpPr>
      <p:pic>
        <p:nvPicPr>
          <p:cNvPr id="2" name="Picture 1" descr="A picture containing appliance&#10;&#10;Description automatically generated">
            <a:extLst>
              <a:ext uri="{FF2B5EF4-FFF2-40B4-BE49-F238E27FC236}">
                <a16:creationId xmlns:a16="http://schemas.microsoft.com/office/drawing/2014/main" id="{833718C8-8512-9EAE-3BB7-942262AA8231}"/>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DC691D8B-5EC2-4E58-81EA-54CDA806DAC4}"/>
              </a:ext>
            </a:extLst>
          </p:cNvPr>
          <p:cNvSpPr>
            <a:spLocks noGrp="1"/>
          </p:cNvSpPr>
          <p:nvPr>
            <p:ph type="sldNum" sz="quarter" idx="10"/>
          </p:nvPr>
        </p:nvSpPr>
        <p:spPr/>
        <p:txBody>
          <a:bodyPr/>
          <a:lstStyle/>
          <a:p>
            <a:fld id="{C6C4A9E0-EB3C-2043-BDA9-D7FD5F72CC6A}" type="slidenum">
              <a:rPr lang="en-US" smtClean="0"/>
              <a:pPr/>
              <a:t>‹#›</a:t>
            </a:fld>
            <a:endParaRPr lang="en-US" dirty="0"/>
          </a:p>
        </p:txBody>
      </p:sp>
      <p:sp>
        <p:nvSpPr>
          <p:cNvPr id="6" name="Text Placeholder 5">
            <a:extLst>
              <a:ext uri="{FF2B5EF4-FFF2-40B4-BE49-F238E27FC236}">
                <a16:creationId xmlns:a16="http://schemas.microsoft.com/office/drawing/2014/main" id="{7829AB67-C24A-4E46-B85D-499ED98E046E}"/>
              </a:ext>
            </a:extLst>
          </p:cNvPr>
          <p:cNvSpPr>
            <a:spLocks noGrp="1"/>
          </p:cNvSpPr>
          <p:nvPr>
            <p:ph type="body" sz="quarter" idx="11" hasCustomPrompt="1"/>
          </p:nvPr>
        </p:nvSpPr>
        <p:spPr>
          <a:xfrm>
            <a:off x="1981200" y="1325880"/>
            <a:ext cx="8943472" cy="3678617"/>
          </a:xfrm>
          <a:prstGeom prst="rect">
            <a:avLst/>
          </a:prstGeom>
        </p:spPr>
        <p:txBody>
          <a:bodyPr/>
          <a:lstStyle>
            <a:lvl3pPr marL="365760" indent="-365760">
              <a:spcBef>
                <a:spcPts val="600"/>
              </a:spcBef>
              <a:spcAft>
                <a:spcPts val="600"/>
              </a:spcAft>
              <a:buClr>
                <a:schemeClr val="accent1"/>
              </a:buClr>
              <a:buFont typeface="+mj-lt"/>
              <a:buAutoNum type="arabicPeriod"/>
              <a:defRPr/>
            </a:lvl3pPr>
            <a:lvl4pPr>
              <a:spcAft>
                <a:spcPts val="600"/>
              </a:spcAft>
              <a:defRPr/>
            </a:lvl4pPr>
            <a:lvl5pPr>
              <a:defRPr/>
            </a:lvl5pPr>
            <a:lvl6pPr marL="342900" indent="-342900">
              <a:buClr>
                <a:schemeClr val="accent1"/>
              </a:buClr>
              <a:buFont typeface="+mj-lt"/>
              <a:buAutoNum type="arabicPeriod"/>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5"/>
            <a:endParaRPr lang="en-US" dirty="0"/>
          </a:p>
        </p:txBody>
      </p:sp>
      <p:pic>
        <p:nvPicPr>
          <p:cNvPr id="4" name="Picture 3" descr="Logo&#10;&#10;Description automatically generated">
            <a:extLst>
              <a:ext uri="{FF2B5EF4-FFF2-40B4-BE49-F238E27FC236}">
                <a16:creationId xmlns:a16="http://schemas.microsoft.com/office/drawing/2014/main" id="{D672C603-8CA4-A36D-564F-E3CF68BEA1F6}"/>
              </a:ext>
            </a:extLst>
          </p:cNvPr>
          <p:cNvPicPr>
            <a:picLocks noChangeAspect="1"/>
          </p:cNvPicPr>
          <p:nvPr/>
        </p:nvPicPr>
        <p:blipFill>
          <a:blip r:embed="rId4"/>
          <a:stretch>
            <a:fillRect/>
          </a:stretch>
        </p:blipFill>
        <p:spPr>
          <a:xfrm>
            <a:off x="115098" y="5958389"/>
            <a:ext cx="1713011" cy="736086"/>
          </a:xfrm>
          <a:prstGeom prst="rect">
            <a:avLst/>
          </a:prstGeom>
        </p:spPr>
      </p:pic>
      <p:sp>
        <p:nvSpPr>
          <p:cNvPr id="5" name="Title 4">
            <a:extLst>
              <a:ext uri="{FF2B5EF4-FFF2-40B4-BE49-F238E27FC236}">
                <a16:creationId xmlns:a16="http://schemas.microsoft.com/office/drawing/2014/main" id="{127E3405-3FC4-AA2E-FDB1-20A72ADC4663}"/>
              </a:ext>
            </a:extLst>
          </p:cNvPr>
          <p:cNvSpPr>
            <a:spLocks noGrp="1"/>
          </p:cNvSpPr>
          <p:nvPr>
            <p:ph type="title"/>
          </p:nvPr>
        </p:nvSpPr>
        <p:spPr>
          <a:xfrm>
            <a:off x="1981200" y="0"/>
            <a:ext cx="9372600" cy="1325563"/>
          </a:xfrm>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7117857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dent, Title only">
    <p:spTree>
      <p:nvGrpSpPr>
        <p:cNvPr id="1" name=""/>
        <p:cNvGrpSpPr/>
        <p:nvPr/>
      </p:nvGrpSpPr>
      <p:grpSpPr>
        <a:xfrm>
          <a:off x="0" y="0"/>
          <a:ext cx="0" cy="0"/>
          <a:chOff x="0" y="0"/>
          <a:chExt cx="0" cy="0"/>
        </a:xfrm>
      </p:grpSpPr>
      <p:pic>
        <p:nvPicPr>
          <p:cNvPr id="2" name="Picture 1" descr="A picture containing appliance&#10;&#10;Description automatically generated">
            <a:extLst>
              <a:ext uri="{FF2B5EF4-FFF2-40B4-BE49-F238E27FC236}">
                <a16:creationId xmlns:a16="http://schemas.microsoft.com/office/drawing/2014/main" id="{FA40ADD8-1FDE-7593-3678-E602A19CA9FC}"/>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DC691D8B-5EC2-4E58-81EA-54CDA806DAC4}"/>
              </a:ext>
            </a:extLst>
          </p:cNvPr>
          <p:cNvSpPr>
            <a:spLocks noGrp="1"/>
          </p:cNvSpPr>
          <p:nvPr>
            <p:ph type="sldNum" sz="quarter" idx="10"/>
          </p:nvPr>
        </p:nvSpPr>
        <p:spPr/>
        <p:txBody>
          <a:bodyPr/>
          <a:lstStyle/>
          <a:p>
            <a:fld id="{C6C4A9E0-EB3C-2043-BDA9-D7FD5F72CC6A}" type="slidenum">
              <a:rPr lang="en-US" smtClean="0"/>
              <a:pPr/>
              <a:t>‹#›</a:t>
            </a:fld>
            <a:endParaRPr lang="en-US" dirty="0"/>
          </a:p>
        </p:txBody>
      </p:sp>
      <p:pic>
        <p:nvPicPr>
          <p:cNvPr id="5" name="Picture 4" descr="Logo&#10;&#10;Description automatically generated">
            <a:extLst>
              <a:ext uri="{FF2B5EF4-FFF2-40B4-BE49-F238E27FC236}">
                <a16:creationId xmlns:a16="http://schemas.microsoft.com/office/drawing/2014/main" id="{8161B429-CBE8-AF04-AFB5-FC79F4F9C714}"/>
              </a:ext>
            </a:extLst>
          </p:cNvPr>
          <p:cNvPicPr>
            <a:picLocks noChangeAspect="1"/>
          </p:cNvPicPr>
          <p:nvPr/>
        </p:nvPicPr>
        <p:blipFill>
          <a:blip r:embed="rId4"/>
          <a:stretch>
            <a:fillRect/>
          </a:stretch>
        </p:blipFill>
        <p:spPr>
          <a:xfrm>
            <a:off x="115098" y="5958389"/>
            <a:ext cx="1713011" cy="736086"/>
          </a:xfrm>
          <a:prstGeom prst="rect">
            <a:avLst/>
          </a:prstGeom>
        </p:spPr>
      </p:pic>
      <p:sp>
        <p:nvSpPr>
          <p:cNvPr id="6" name="Title 5">
            <a:extLst>
              <a:ext uri="{FF2B5EF4-FFF2-40B4-BE49-F238E27FC236}">
                <a16:creationId xmlns:a16="http://schemas.microsoft.com/office/drawing/2014/main" id="{2293E7B4-AFFB-F725-9905-79DF4AE90855}"/>
              </a:ext>
            </a:extLst>
          </p:cNvPr>
          <p:cNvSpPr>
            <a:spLocks noGrp="1"/>
          </p:cNvSpPr>
          <p:nvPr>
            <p:ph type="title"/>
          </p:nvPr>
        </p:nvSpPr>
        <p:spPr>
          <a:xfrm>
            <a:off x="1981200" y="0"/>
            <a:ext cx="9372600" cy="1325563"/>
          </a:xfrm>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4322565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lank, heading w/left teal bar, white 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BE8A2BB-2304-A368-9E59-B83CBA09160B}"/>
              </a:ext>
            </a:extLst>
          </p:cNvPr>
          <p:cNvSpPr>
            <a:spLocks noGrp="1"/>
          </p:cNvSpPr>
          <p:nvPr>
            <p:ph type="pic" sz="quarter" idx="11"/>
          </p:nvPr>
        </p:nvSpPr>
        <p:spPr>
          <a:xfrm>
            <a:off x="0" y="0"/>
            <a:ext cx="12192000" cy="6858000"/>
          </a:xfrm>
          <a:solidFill>
            <a:schemeClr val="bg1">
              <a:lumMod val="95000"/>
            </a:schemeClr>
          </a:solidFill>
        </p:spPr>
        <p:txBody>
          <a:bodyPr/>
          <a:lstStyle/>
          <a:p>
            <a:r>
              <a:rPr lang="en-US"/>
              <a:t>Click icon to add picture</a:t>
            </a:r>
          </a:p>
        </p:txBody>
      </p:sp>
      <p:sp>
        <p:nvSpPr>
          <p:cNvPr id="3" name="Slide Number Placeholder 2">
            <a:extLst>
              <a:ext uri="{FF2B5EF4-FFF2-40B4-BE49-F238E27FC236}">
                <a16:creationId xmlns:a16="http://schemas.microsoft.com/office/drawing/2014/main" id="{DC691D8B-5EC2-4E58-81EA-54CDA806DAC4}"/>
              </a:ext>
            </a:extLst>
          </p:cNvPr>
          <p:cNvSpPr>
            <a:spLocks noGrp="1"/>
          </p:cNvSpPr>
          <p:nvPr>
            <p:ph type="sldNum" sz="quarter" idx="10"/>
          </p:nvPr>
        </p:nvSpPr>
        <p:spPr/>
        <p:txBody>
          <a:bodyPr/>
          <a:lstStyle/>
          <a:p>
            <a:fld id="{C6C4A9E0-EB3C-2043-BDA9-D7FD5F72CC6A}" type="slidenum">
              <a:rPr lang="en-US" smtClean="0"/>
              <a:pPr/>
              <a:t>‹#›</a:t>
            </a:fld>
            <a:endParaRPr lang="en-US" dirty="0"/>
          </a:p>
        </p:txBody>
      </p:sp>
      <p:pic>
        <p:nvPicPr>
          <p:cNvPr id="6" name="Picture 5" descr="Logo&#10;&#10;Description automatically generated">
            <a:extLst>
              <a:ext uri="{FF2B5EF4-FFF2-40B4-BE49-F238E27FC236}">
                <a16:creationId xmlns:a16="http://schemas.microsoft.com/office/drawing/2014/main" id="{B242FF4F-1487-80B4-4D25-CE4F6CC3DFAD}"/>
              </a:ext>
            </a:extLst>
          </p:cNvPr>
          <p:cNvPicPr>
            <a:picLocks noChangeAspect="1"/>
          </p:cNvPicPr>
          <p:nvPr/>
        </p:nvPicPr>
        <p:blipFill>
          <a:blip r:embed="rId3"/>
          <a:stretch>
            <a:fillRect/>
          </a:stretch>
        </p:blipFill>
        <p:spPr>
          <a:xfrm>
            <a:off x="115098" y="5958389"/>
            <a:ext cx="1713011" cy="736086"/>
          </a:xfrm>
          <a:prstGeom prst="rect">
            <a:avLst/>
          </a:prstGeom>
        </p:spPr>
      </p:pic>
      <p:sp>
        <p:nvSpPr>
          <p:cNvPr id="7" name="Title 6">
            <a:extLst>
              <a:ext uri="{FF2B5EF4-FFF2-40B4-BE49-F238E27FC236}">
                <a16:creationId xmlns:a16="http://schemas.microsoft.com/office/drawing/2014/main" id="{425DCA53-5036-3C8C-A551-A857E26223FF}"/>
              </a:ext>
            </a:extLst>
          </p:cNvPr>
          <p:cNvSpPr>
            <a:spLocks noGrp="1"/>
          </p:cNvSpPr>
          <p:nvPr>
            <p:ph type="title"/>
          </p:nvPr>
        </p:nvSpPr>
        <p:spPr>
          <a:xfrm>
            <a:off x="266700" y="0"/>
            <a:ext cx="9372600" cy="1325563"/>
          </a:xfrm>
        </p:spPr>
        <p:txBody>
          <a:body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70C6941-642D-202E-DAAB-296D004F5887}"/>
              </a:ext>
            </a:extLst>
          </p:cNvPr>
          <p:cNvSpPr>
            <a:spLocks noGrp="1"/>
          </p:cNvSpPr>
          <p:nvPr>
            <p:ph type="body" sz="quarter" idx="12"/>
          </p:nvPr>
        </p:nvSpPr>
        <p:spPr>
          <a:xfrm>
            <a:off x="266700" y="1325563"/>
            <a:ext cx="9372600" cy="446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9142893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l Slide w/left teal bar">
    <p:spTree>
      <p:nvGrpSpPr>
        <p:cNvPr id="1" name=""/>
        <p:cNvGrpSpPr/>
        <p:nvPr/>
      </p:nvGrpSpPr>
      <p:grpSpPr>
        <a:xfrm>
          <a:off x="0" y="0"/>
          <a:ext cx="0" cy="0"/>
          <a:chOff x="0" y="0"/>
          <a:chExt cx="0" cy="0"/>
        </a:xfrm>
      </p:grpSpPr>
      <p:pic>
        <p:nvPicPr>
          <p:cNvPr id="2" name="Picture 1" descr="A picture containing appliance&#10;&#10;Description automatically generated">
            <a:extLst>
              <a:ext uri="{FF2B5EF4-FFF2-40B4-BE49-F238E27FC236}">
                <a16:creationId xmlns:a16="http://schemas.microsoft.com/office/drawing/2014/main" id="{5FE51B37-91A6-7FE4-2A42-AAB37290462D}"/>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DC691D8B-5EC2-4E58-81EA-54CDA806DAC4}"/>
              </a:ext>
            </a:extLst>
          </p:cNvPr>
          <p:cNvSpPr>
            <a:spLocks noGrp="1"/>
          </p:cNvSpPr>
          <p:nvPr>
            <p:ph type="sldNum" sz="quarter" idx="10"/>
          </p:nvPr>
        </p:nvSpPr>
        <p:spPr/>
        <p:txBody>
          <a:bodyPr/>
          <a:lstStyle/>
          <a:p>
            <a:fld id="{C6C4A9E0-EB3C-2043-BDA9-D7FD5F72CC6A}" type="slidenum">
              <a:rPr lang="en-US" smtClean="0"/>
              <a:pPr/>
              <a:t>‹#›</a:t>
            </a:fld>
            <a:endParaRPr lang="en-US" dirty="0"/>
          </a:p>
        </p:txBody>
      </p:sp>
      <p:sp>
        <p:nvSpPr>
          <p:cNvPr id="6" name="Text Placeholder 5">
            <a:extLst>
              <a:ext uri="{FF2B5EF4-FFF2-40B4-BE49-F238E27FC236}">
                <a16:creationId xmlns:a16="http://schemas.microsoft.com/office/drawing/2014/main" id="{7829AB67-C24A-4E46-B85D-499ED98E046E}"/>
              </a:ext>
            </a:extLst>
          </p:cNvPr>
          <p:cNvSpPr>
            <a:spLocks noGrp="1"/>
          </p:cNvSpPr>
          <p:nvPr>
            <p:ph type="body" sz="quarter" idx="11" hasCustomPrompt="1"/>
          </p:nvPr>
        </p:nvSpPr>
        <p:spPr>
          <a:xfrm>
            <a:off x="1981200" y="1335088"/>
            <a:ext cx="3967212" cy="3930593"/>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807E1C6-C03E-434F-BF43-A9D7E91553CA}"/>
              </a:ext>
            </a:extLst>
          </p:cNvPr>
          <p:cNvSpPr>
            <a:spLocks noGrp="1"/>
          </p:cNvSpPr>
          <p:nvPr>
            <p:ph type="body" sz="quarter" idx="12" hasCustomPrompt="1"/>
          </p:nvPr>
        </p:nvSpPr>
        <p:spPr>
          <a:xfrm>
            <a:off x="6259356" y="1335088"/>
            <a:ext cx="4556125" cy="3930595"/>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Logo&#10;&#10;Description automatically generated">
            <a:extLst>
              <a:ext uri="{FF2B5EF4-FFF2-40B4-BE49-F238E27FC236}">
                <a16:creationId xmlns:a16="http://schemas.microsoft.com/office/drawing/2014/main" id="{D6A1640A-390D-FBBE-D8F8-66D0A772A53C}"/>
              </a:ext>
            </a:extLst>
          </p:cNvPr>
          <p:cNvPicPr>
            <a:picLocks noChangeAspect="1"/>
          </p:cNvPicPr>
          <p:nvPr/>
        </p:nvPicPr>
        <p:blipFill>
          <a:blip r:embed="rId4"/>
          <a:stretch>
            <a:fillRect/>
          </a:stretch>
        </p:blipFill>
        <p:spPr>
          <a:xfrm>
            <a:off x="115098" y="5958389"/>
            <a:ext cx="1713011" cy="736086"/>
          </a:xfrm>
          <a:prstGeom prst="rect">
            <a:avLst/>
          </a:prstGeom>
        </p:spPr>
      </p:pic>
      <p:sp>
        <p:nvSpPr>
          <p:cNvPr id="7" name="Title 6">
            <a:extLst>
              <a:ext uri="{FF2B5EF4-FFF2-40B4-BE49-F238E27FC236}">
                <a16:creationId xmlns:a16="http://schemas.microsoft.com/office/drawing/2014/main" id="{46D461CA-9C44-CDA7-7618-28F0F825417F}"/>
              </a:ext>
            </a:extLst>
          </p:cNvPr>
          <p:cNvSpPr>
            <a:spLocks noGrp="1"/>
          </p:cNvSpPr>
          <p:nvPr>
            <p:ph type="title"/>
          </p:nvPr>
        </p:nvSpPr>
        <p:spPr>
          <a:xfrm>
            <a:off x="1981200" y="0"/>
            <a:ext cx="9372600" cy="1325563"/>
          </a:xfrm>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2298771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Col Slide w/left teal bar">
    <p:spTree>
      <p:nvGrpSpPr>
        <p:cNvPr id="1" name=""/>
        <p:cNvGrpSpPr/>
        <p:nvPr/>
      </p:nvGrpSpPr>
      <p:grpSpPr>
        <a:xfrm>
          <a:off x="0" y="0"/>
          <a:ext cx="0" cy="0"/>
          <a:chOff x="0" y="0"/>
          <a:chExt cx="0" cy="0"/>
        </a:xfrm>
      </p:grpSpPr>
      <p:pic>
        <p:nvPicPr>
          <p:cNvPr id="2" name="Picture 1" descr="A picture containing appliance&#10;&#10;Description automatically generated">
            <a:extLst>
              <a:ext uri="{FF2B5EF4-FFF2-40B4-BE49-F238E27FC236}">
                <a16:creationId xmlns:a16="http://schemas.microsoft.com/office/drawing/2014/main" id="{16B19258-372E-8329-340A-494796EED55B}"/>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DC691D8B-5EC2-4E58-81EA-54CDA806DAC4}"/>
              </a:ext>
            </a:extLst>
          </p:cNvPr>
          <p:cNvSpPr>
            <a:spLocks noGrp="1"/>
          </p:cNvSpPr>
          <p:nvPr>
            <p:ph type="sldNum" sz="quarter" idx="10"/>
          </p:nvPr>
        </p:nvSpPr>
        <p:spPr/>
        <p:txBody>
          <a:bodyPr/>
          <a:lstStyle/>
          <a:p>
            <a:fld id="{C6C4A9E0-EB3C-2043-BDA9-D7FD5F72CC6A}" type="slidenum">
              <a:rPr lang="en-US" smtClean="0"/>
              <a:pPr/>
              <a:t>‹#›</a:t>
            </a:fld>
            <a:endParaRPr lang="en-US" dirty="0"/>
          </a:p>
        </p:txBody>
      </p:sp>
      <p:sp>
        <p:nvSpPr>
          <p:cNvPr id="6" name="Text Placeholder 5">
            <a:extLst>
              <a:ext uri="{FF2B5EF4-FFF2-40B4-BE49-F238E27FC236}">
                <a16:creationId xmlns:a16="http://schemas.microsoft.com/office/drawing/2014/main" id="{7829AB67-C24A-4E46-B85D-499ED98E046E}"/>
              </a:ext>
            </a:extLst>
          </p:cNvPr>
          <p:cNvSpPr>
            <a:spLocks noGrp="1"/>
          </p:cNvSpPr>
          <p:nvPr>
            <p:ph type="body" sz="quarter" idx="11" hasCustomPrompt="1"/>
          </p:nvPr>
        </p:nvSpPr>
        <p:spPr>
          <a:xfrm>
            <a:off x="1981199" y="1335088"/>
            <a:ext cx="2042161" cy="3930593"/>
          </a:xfrm>
          <a:prstGeom prst="rect">
            <a:avLst/>
          </a:prstGeom>
        </p:spPr>
        <p:txBody>
          <a:bodyPr/>
          <a:lstStyle>
            <a:lvl1pPr>
              <a:defRPr sz="1600" b="1">
                <a:solidFill>
                  <a:schemeClr val="accent1"/>
                </a:solidFill>
              </a:defRPr>
            </a:lvl1pPr>
            <a:lvl2pPr>
              <a:defRPr sz="1400"/>
            </a:lvl2pPr>
            <a:lvl3pPr marL="182880" indent="-182880">
              <a:spcBef>
                <a:spcPts val="200"/>
              </a:spcBef>
              <a:defRPr sz="1400"/>
            </a:lvl3pPr>
            <a:lvl4pPr>
              <a:defRPr sz="1200" b="0" cap="none">
                <a:solidFill>
                  <a:schemeClr val="tx1"/>
                </a:solidFill>
                <a:latin typeface="+mn-lt"/>
              </a:defRPr>
            </a:lvl4pPr>
            <a:lvl5pPr marL="182880" indent="-182880">
              <a:buClr>
                <a:schemeClr val="accent2"/>
              </a:buClr>
              <a:buFont typeface="Wingdings" panose="05000000000000000000" pitchFamily="2" charset="2"/>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807E1C6-C03E-434F-BF43-A9D7E91553CA}"/>
              </a:ext>
            </a:extLst>
          </p:cNvPr>
          <p:cNvSpPr>
            <a:spLocks noGrp="1"/>
          </p:cNvSpPr>
          <p:nvPr>
            <p:ph type="body" sz="quarter" idx="12" hasCustomPrompt="1"/>
          </p:nvPr>
        </p:nvSpPr>
        <p:spPr>
          <a:xfrm>
            <a:off x="4266334" y="1335088"/>
            <a:ext cx="2286000" cy="3930595"/>
          </a:xfrm>
          <a:prstGeom prst="rect">
            <a:avLst/>
          </a:prstGeom>
        </p:spPr>
        <p:txBody>
          <a:bodyPr/>
          <a:lstStyle>
            <a:lvl1pPr>
              <a:defRPr sz="1600" b="1">
                <a:solidFill>
                  <a:schemeClr val="accent1"/>
                </a:solidFill>
              </a:defRPr>
            </a:lvl1pPr>
            <a:lvl2pPr>
              <a:defRPr sz="1400"/>
            </a:lvl2pPr>
            <a:lvl3pPr marL="182880" indent="-182880">
              <a:spcBef>
                <a:spcPts val="200"/>
              </a:spcBef>
              <a:defRPr sz="1400"/>
            </a:lvl3pPr>
            <a:lvl4pPr>
              <a:defRPr sz="1200" b="0" cap="none">
                <a:solidFill>
                  <a:schemeClr val="tx1"/>
                </a:solidFill>
                <a:latin typeface="+mn-lt"/>
              </a:defRPr>
            </a:lvl4pPr>
            <a:lvl5pPr marL="182880" indent="-182880">
              <a:buClr>
                <a:schemeClr val="accent2"/>
              </a:buClr>
              <a:buFont typeface="Wingdings" panose="05000000000000000000" pitchFamily="2" charset="2"/>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6">
            <a:extLst>
              <a:ext uri="{FF2B5EF4-FFF2-40B4-BE49-F238E27FC236}">
                <a16:creationId xmlns:a16="http://schemas.microsoft.com/office/drawing/2014/main" id="{B6B5BD8F-4779-46F9-BA7B-2DD0972DD04B}"/>
              </a:ext>
            </a:extLst>
          </p:cNvPr>
          <p:cNvSpPr>
            <a:spLocks noGrp="1"/>
          </p:cNvSpPr>
          <p:nvPr>
            <p:ph type="body" sz="quarter" idx="13" hasCustomPrompt="1"/>
          </p:nvPr>
        </p:nvSpPr>
        <p:spPr>
          <a:xfrm>
            <a:off x="6795307" y="1335086"/>
            <a:ext cx="2286000" cy="3930595"/>
          </a:xfrm>
          <a:prstGeom prst="rect">
            <a:avLst/>
          </a:prstGeom>
        </p:spPr>
        <p:txBody>
          <a:bodyPr/>
          <a:lstStyle>
            <a:lvl1pPr>
              <a:defRPr sz="1600" b="1">
                <a:solidFill>
                  <a:schemeClr val="accent1"/>
                </a:solidFill>
              </a:defRPr>
            </a:lvl1pPr>
            <a:lvl2pPr>
              <a:defRPr sz="1400"/>
            </a:lvl2pPr>
            <a:lvl3pPr marL="182880" indent="-182880">
              <a:spcBef>
                <a:spcPts val="200"/>
              </a:spcBef>
              <a:defRPr sz="1400"/>
            </a:lvl3pPr>
            <a:lvl4pPr>
              <a:defRPr sz="1200" b="0" cap="none">
                <a:solidFill>
                  <a:schemeClr val="tx1"/>
                </a:solidFill>
                <a:latin typeface="+mn-lt"/>
              </a:defRPr>
            </a:lvl4pPr>
            <a:lvl5pPr marL="182880" indent="-182880">
              <a:buClr>
                <a:schemeClr val="accent2"/>
              </a:buClr>
              <a:buFont typeface="Wingdings" panose="05000000000000000000" pitchFamily="2" charset="2"/>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a:extLst>
              <a:ext uri="{FF2B5EF4-FFF2-40B4-BE49-F238E27FC236}">
                <a16:creationId xmlns:a16="http://schemas.microsoft.com/office/drawing/2014/main" id="{B0C81B79-ED90-4CA9-BABF-CEAD4D8D4E9F}"/>
              </a:ext>
            </a:extLst>
          </p:cNvPr>
          <p:cNvSpPr>
            <a:spLocks noGrp="1"/>
          </p:cNvSpPr>
          <p:nvPr>
            <p:ph type="body" sz="quarter" idx="14" hasCustomPrompt="1"/>
          </p:nvPr>
        </p:nvSpPr>
        <p:spPr>
          <a:xfrm>
            <a:off x="9324279" y="1337903"/>
            <a:ext cx="2286000" cy="3930595"/>
          </a:xfrm>
          <a:prstGeom prst="rect">
            <a:avLst/>
          </a:prstGeom>
        </p:spPr>
        <p:txBody>
          <a:bodyPr/>
          <a:lstStyle>
            <a:lvl1pPr>
              <a:defRPr sz="1600" b="1">
                <a:solidFill>
                  <a:schemeClr val="accent1"/>
                </a:solidFill>
              </a:defRPr>
            </a:lvl1pPr>
            <a:lvl2pPr>
              <a:defRPr sz="1400"/>
            </a:lvl2pPr>
            <a:lvl3pPr marL="182880" indent="-182880">
              <a:spcBef>
                <a:spcPts val="200"/>
              </a:spcBef>
              <a:defRPr sz="1400"/>
            </a:lvl3pPr>
            <a:lvl4pPr>
              <a:defRPr sz="1200" b="0" cap="none">
                <a:solidFill>
                  <a:schemeClr val="tx1"/>
                </a:solidFill>
                <a:latin typeface="+mn-lt"/>
              </a:defRPr>
            </a:lvl4pPr>
            <a:lvl5pPr marL="182880" indent="-182880">
              <a:buClr>
                <a:schemeClr val="accent2"/>
              </a:buClr>
              <a:buFont typeface="Wingdings" panose="05000000000000000000" pitchFamily="2" charset="2"/>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Logo&#10;&#10;Description automatically generated">
            <a:extLst>
              <a:ext uri="{FF2B5EF4-FFF2-40B4-BE49-F238E27FC236}">
                <a16:creationId xmlns:a16="http://schemas.microsoft.com/office/drawing/2014/main" id="{D7476802-3B91-FABF-E064-676A06C52FE8}"/>
              </a:ext>
            </a:extLst>
          </p:cNvPr>
          <p:cNvPicPr>
            <a:picLocks noChangeAspect="1"/>
          </p:cNvPicPr>
          <p:nvPr/>
        </p:nvPicPr>
        <p:blipFill>
          <a:blip r:embed="rId4"/>
          <a:stretch>
            <a:fillRect/>
          </a:stretch>
        </p:blipFill>
        <p:spPr>
          <a:xfrm>
            <a:off x="115098" y="5958389"/>
            <a:ext cx="1713011" cy="736086"/>
          </a:xfrm>
          <a:prstGeom prst="rect">
            <a:avLst/>
          </a:prstGeom>
        </p:spPr>
      </p:pic>
      <p:sp>
        <p:nvSpPr>
          <p:cNvPr id="7" name="Title 6">
            <a:extLst>
              <a:ext uri="{FF2B5EF4-FFF2-40B4-BE49-F238E27FC236}">
                <a16:creationId xmlns:a16="http://schemas.microsoft.com/office/drawing/2014/main" id="{4288FFDD-2A29-FCF3-8331-0A40DFB5B52A}"/>
              </a:ext>
            </a:extLst>
          </p:cNvPr>
          <p:cNvSpPr>
            <a:spLocks noGrp="1"/>
          </p:cNvSpPr>
          <p:nvPr>
            <p:ph type="title"/>
          </p:nvPr>
        </p:nvSpPr>
        <p:spPr>
          <a:xfrm>
            <a:off x="1981200" y="0"/>
            <a:ext cx="9372600" cy="1325563"/>
          </a:xfrm>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6680189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Col Space Above for Icon">
    <p:spTree>
      <p:nvGrpSpPr>
        <p:cNvPr id="1" name=""/>
        <p:cNvGrpSpPr/>
        <p:nvPr/>
      </p:nvGrpSpPr>
      <p:grpSpPr>
        <a:xfrm>
          <a:off x="0" y="0"/>
          <a:ext cx="0" cy="0"/>
          <a:chOff x="0" y="0"/>
          <a:chExt cx="0" cy="0"/>
        </a:xfrm>
      </p:grpSpPr>
      <p:pic>
        <p:nvPicPr>
          <p:cNvPr id="2" name="Picture 1" descr="A picture containing appliance&#10;&#10;Description automatically generated">
            <a:extLst>
              <a:ext uri="{FF2B5EF4-FFF2-40B4-BE49-F238E27FC236}">
                <a16:creationId xmlns:a16="http://schemas.microsoft.com/office/drawing/2014/main" id="{3E0A5576-DDE0-C4EA-7363-05BE78C1606D}"/>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DC691D8B-5EC2-4E58-81EA-54CDA806DAC4}"/>
              </a:ext>
            </a:extLst>
          </p:cNvPr>
          <p:cNvSpPr>
            <a:spLocks noGrp="1"/>
          </p:cNvSpPr>
          <p:nvPr>
            <p:ph type="sldNum" sz="quarter" idx="10"/>
          </p:nvPr>
        </p:nvSpPr>
        <p:spPr/>
        <p:txBody>
          <a:bodyPr/>
          <a:lstStyle/>
          <a:p>
            <a:fld id="{C6C4A9E0-EB3C-2043-BDA9-D7FD5F72CC6A}" type="slidenum">
              <a:rPr lang="en-US" smtClean="0"/>
              <a:pPr/>
              <a:t>‹#›</a:t>
            </a:fld>
            <a:endParaRPr lang="en-US" dirty="0"/>
          </a:p>
        </p:txBody>
      </p:sp>
      <p:sp>
        <p:nvSpPr>
          <p:cNvPr id="6" name="Text Placeholder 5">
            <a:extLst>
              <a:ext uri="{FF2B5EF4-FFF2-40B4-BE49-F238E27FC236}">
                <a16:creationId xmlns:a16="http://schemas.microsoft.com/office/drawing/2014/main" id="{7829AB67-C24A-4E46-B85D-499ED98E046E}"/>
              </a:ext>
            </a:extLst>
          </p:cNvPr>
          <p:cNvSpPr>
            <a:spLocks noGrp="1"/>
          </p:cNvSpPr>
          <p:nvPr>
            <p:ph type="body" sz="quarter" idx="11" hasCustomPrompt="1"/>
          </p:nvPr>
        </p:nvSpPr>
        <p:spPr>
          <a:xfrm>
            <a:off x="1981199" y="2160996"/>
            <a:ext cx="2042161" cy="3566160"/>
          </a:xfrm>
          <a:prstGeom prst="rect">
            <a:avLst/>
          </a:prstGeom>
        </p:spPr>
        <p:txBody>
          <a:bodyPr/>
          <a:lstStyle>
            <a:lvl1pPr>
              <a:spcAft>
                <a:spcPts val="600"/>
              </a:spcAft>
              <a:defRPr sz="1400" b="1">
                <a:solidFill>
                  <a:schemeClr val="accent1"/>
                </a:solidFill>
              </a:defRPr>
            </a:lvl1pPr>
            <a:lvl2pPr>
              <a:spcBef>
                <a:spcPts val="0"/>
              </a:spcBef>
              <a:defRPr sz="1400">
                <a:solidFill>
                  <a:srgbClr val="003764"/>
                </a:solidFill>
              </a:defRPr>
            </a:lvl2pPr>
            <a:lvl3pPr marL="182880" indent="-182880">
              <a:spcBef>
                <a:spcPts val="200"/>
              </a:spcBef>
              <a:defRPr sz="1400">
                <a:solidFill>
                  <a:srgbClr val="003764"/>
                </a:solidFill>
              </a:defRPr>
            </a:lvl3pPr>
            <a:lvl4pPr>
              <a:defRPr sz="1200" b="0" cap="none">
                <a:solidFill>
                  <a:srgbClr val="003764"/>
                </a:solidFill>
                <a:latin typeface="+mn-lt"/>
              </a:defRPr>
            </a:lvl4pPr>
            <a:lvl5pPr marL="182880" indent="-182880">
              <a:buClr>
                <a:schemeClr val="accent2"/>
              </a:buClr>
              <a:buFont typeface="Wingdings" panose="05000000000000000000" pitchFamily="2" charset="2"/>
              <a:buChar char="§"/>
              <a:defRPr sz="1200">
                <a:solidFill>
                  <a:srgbClr val="0037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807E1C6-C03E-434F-BF43-A9D7E91553CA}"/>
              </a:ext>
            </a:extLst>
          </p:cNvPr>
          <p:cNvSpPr>
            <a:spLocks noGrp="1"/>
          </p:cNvSpPr>
          <p:nvPr>
            <p:ph type="body" sz="quarter" idx="12" hasCustomPrompt="1"/>
          </p:nvPr>
        </p:nvSpPr>
        <p:spPr>
          <a:xfrm>
            <a:off x="4266334" y="2160996"/>
            <a:ext cx="2286000" cy="3566160"/>
          </a:xfrm>
          <a:prstGeom prst="rect">
            <a:avLst/>
          </a:prstGeom>
        </p:spPr>
        <p:txBody>
          <a:bodyPr/>
          <a:lstStyle>
            <a:lvl1pPr>
              <a:spcAft>
                <a:spcPts val="600"/>
              </a:spcAft>
              <a:defRPr sz="1400" b="1">
                <a:solidFill>
                  <a:schemeClr val="accent1"/>
                </a:solidFill>
              </a:defRPr>
            </a:lvl1pPr>
            <a:lvl2pPr>
              <a:spcBef>
                <a:spcPts val="0"/>
              </a:spcBef>
              <a:defRPr sz="1400">
                <a:solidFill>
                  <a:srgbClr val="003764"/>
                </a:solidFill>
              </a:defRPr>
            </a:lvl2pPr>
            <a:lvl3pPr>
              <a:spcBef>
                <a:spcPts val="200"/>
              </a:spcBef>
              <a:defRPr sz="1400">
                <a:solidFill>
                  <a:srgbClr val="003764"/>
                </a:solidFill>
              </a:defRPr>
            </a:lvl3pPr>
            <a:lvl4pPr>
              <a:defRPr sz="1200" b="0" cap="none">
                <a:solidFill>
                  <a:srgbClr val="003764"/>
                </a:solidFill>
                <a:latin typeface="+mn-lt"/>
              </a:defRPr>
            </a:lvl4pPr>
            <a:lvl5pPr marL="182880" indent="-182880">
              <a:buClr>
                <a:schemeClr val="accent2"/>
              </a:buClr>
              <a:buFont typeface="Wingdings" panose="05000000000000000000" pitchFamily="2" charset="2"/>
              <a:buChar char="§"/>
              <a:defRPr sz="1200">
                <a:solidFill>
                  <a:srgbClr val="0037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6">
            <a:extLst>
              <a:ext uri="{FF2B5EF4-FFF2-40B4-BE49-F238E27FC236}">
                <a16:creationId xmlns:a16="http://schemas.microsoft.com/office/drawing/2014/main" id="{B6B5BD8F-4779-46F9-BA7B-2DD0972DD04B}"/>
              </a:ext>
            </a:extLst>
          </p:cNvPr>
          <p:cNvSpPr>
            <a:spLocks noGrp="1"/>
          </p:cNvSpPr>
          <p:nvPr>
            <p:ph type="body" sz="quarter" idx="13" hasCustomPrompt="1"/>
          </p:nvPr>
        </p:nvSpPr>
        <p:spPr>
          <a:xfrm>
            <a:off x="6795307" y="2160994"/>
            <a:ext cx="2286000" cy="3566160"/>
          </a:xfrm>
          <a:prstGeom prst="rect">
            <a:avLst/>
          </a:prstGeom>
        </p:spPr>
        <p:txBody>
          <a:bodyPr/>
          <a:lstStyle>
            <a:lvl1pPr>
              <a:spcAft>
                <a:spcPts val="600"/>
              </a:spcAft>
              <a:defRPr sz="1400" b="1">
                <a:solidFill>
                  <a:schemeClr val="accent1"/>
                </a:solidFill>
              </a:defRPr>
            </a:lvl1pPr>
            <a:lvl2pPr>
              <a:spcBef>
                <a:spcPts val="0"/>
              </a:spcBef>
              <a:defRPr sz="1400">
                <a:solidFill>
                  <a:srgbClr val="003764"/>
                </a:solidFill>
              </a:defRPr>
            </a:lvl2pPr>
            <a:lvl3pPr>
              <a:spcBef>
                <a:spcPts val="200"/>
              </a:spcBef>
              <a:defRPr sz="1400">
                <a:solidFill>
                  <a:srgbClr val="003764"/>
                </a:solidFill>
              </a:defRPr>
            </a:lvl3pPr>
            <a:lvl4pPr>
              <a:defRPr sz="1200" b="0" cap="none">
                <a:solidFill>
                  <a:srgbClr val="003764"/>
                </a:solidFill>
                <a:latin typeface="+mn-lt"/>
              </a:defRPr>
            </a:lvl4pPr>
            <a:lvl5pPr marL="182880" indent="-182880">
              <a:buClr>
                <a:schemeClr val="accent2"/>
              </a:buClr>
              <a:buFont typeface="Wingdings" panose="05000000000000000000" pitchFamily="2" charset="2"/>
              <a:buChar char="§"/>
              <a:defRPr sz="1200">
                <a:solidFill>
                  <a:srgbClr val="0037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a:extLst>
              <a:ext uri="{FF2B5EF4-FFF2-40B4-BE49-F238E27FC236}">
                <a16:creationId xmlns:a16="http://schemas.microsoft.com/office/drawing/2014/main" id="{B0C81B79-ED90-4CA9-BABF-CEAD4D8D4E9F}"/>
              </a:ext>
            </a:extLst>
          </p:cNvPr>
          <p:cNvSpPr>
            <a:spLocks noGrp="1"/>
          </p:cNvSpPr>
          <p:nvPr>
            <p:ph type="body" sz="quarter" idx="14" hasCustomPrompt="1"/>
          </p:nvPr>
        </p:nvSpPr>
        <p:spPr>
          <a:xfrm>
            <a:off x="9324279" y="2163811"/>
            <a:ext cx="2286000" cy="3566160"/>
          </a:xfrm>
          <a:prstGeom prst="rect">
            <a:avLst/>
          </a:prstGeom>
        </p:spPr>
        <p:txBody>
          <a:bodyPr/>
          <a:lstStyle>
            <a:lvl1pPr>
              <a:spcAft>
                <a:spcPts val="600"/>
              </a:spcAft>
              <a:defRPr sz="1400" b="1">
                <a:solidFill>
                  <a:schemeClr val="accent1"/>
                </a:solidFill>
              </a:defRPr>
            </a:lvl1pPr>
            <a:lvl2pPr>
              <a:spcBef>
                <a:spcPts val="0"/>
              </a:spcBef>
              <a:defRPr sz="1400">
                <a:solidFill>
                  <a:srgbClr val="003764"/>
                </a:solidFill>
              </a:defRPr>
            </a:lvl2pPr>
            <a:lvl3pPr>
              <a:spcBef>
                <a:spcPts val="200"/>
              </a:spcBef>
              <a:defRPr sz="1400">
                <a:solidFill>
                  <a:srgbClr val="003764"/>
                </a:solidFill>
              </a:defRPr>
            </a:lvl3pPr>
            <a:lvl4pPr>
              <a:defRPr sz="1200" b="0" cap="none">
                <a:solidFill>
                  <a:srgbClr val="003764"/>
                </a:solidFill>
                <a:latin typeface="+mn-lt"/>
              </a:defRPr>
            </a:lvl4pPr>
            <a:lvl5pPr marL="182880" indent="-182880">
              <a:buClr>
                <a:schemeClr val="accent2"/>
              </a:buClr>
              <a:buFont typeface="Wingdings" panose="05000000000000000000" pitchFamily="2" charset="2"/>
              <a:buChar char="§"/>
              <a:defRPr sz="1200">
                <a:solidFill>
                  <a:srgbClr val="0037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Logo&#10;&#10;Description automatically generated">
            <a:extLst>
              <a:ext uri="{FF2B5EF4-FFF2-40B4-BE49-F238E27FC236}">
                <a16:creationId xmlns:a16="http://schemas.microsoft.com/office/drawing/2014/main" id="{DA6205EA-EB37-2900-B463-65CDDDE7BBA6}"/>
              </a:ext>
            </a:extLst>
          </p:cNvPr>
          <p:cNvPicPr>
            <a:picLocks noChangeAspect="1"/>
          </p:cNvPicPr>
          <p:nvPr/>
        </p:nvPicPr>
        <p:blipFill>
          <a:blip r:embed="rId4"/>
          <a:stretch>
            <a:fillRect/>
          </a:stretch>
        </p:blipFill>
        <p:spPr>
          <a:xfrm>
            <a:off x="115098" y="5958389"/>
            <a:ext cx="1713011" cy="736086"/>
          </a:xfrm>
          <a:prstGeom prst="rect">
            <a:avLst/>
          </a:prstGeom>
        </p:spPr>
      </p:pic>
      <p:sp>
        <p:nvSpPr>
          <p:cNvPr id="7" name="Title 6">
            <a:extLst>
              <a:ext uri="{FF2B5EF4-FFF2-40B4-BE49-F238E27FC236}">
                <a16:creationId xmlns:a16="http://schemas.microsoft.com/office/drawing/2014/main" id="{EB235FFE-5BF0-AB26-6AC4-2A37996E2686}"/>
              </a:ext>
            </a:extLst>
          </p:cNvPr>
          <p:cNvSpPr>
            <a:spLocks noGrp="1"/>
          </p:cNvSpPr>
          <p:nvPr>
            <p:ph type="title"/>
          </p:nvPr>
        </p:nvSpPr>
        <p:spPr>
          <a:xfrm>
            <a:off x="1981200" y="0"/>
            <a:ext cx="9372600" cy="1325563"/>
          </a:xfrm>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5554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mall 4 Col White Background">
    <p:spTree>
      <p:nvGrpSpPr>
        <p:cNvPr id="1" name=""/>
        <p:cNvGrpSpPr/>
        <p:nvPr/>
      </p:nvGrpSpPr>
      <p:grpSpPr>
        <a:xfrm>
          <a:off x="0" y="0"/>
          <a:ext cx="0" cy="0"/>
          <a:chOff x="0" y="0"/>
          <a:chExt cx="0" cy="0"/>
        </a:xfrm>
      </p:grpSpPr>
      <p:pic>
        <p:nvPicPr>
          <p:cNvPr id="2" name="Picture 1" descr="A picture containing appliance&#10;&#10;Description automatically generated">
            <a:extLst>
              <a:ext uri="{FF2B5EF4-FFF2-40B4-BE49-F238E27FC236}">
                <a16:creationId xmlns:a16="http://schemas.microsoft.com/office/drawing/2014/main" id="{66849346-D1DA-6AE1-6E2E-F9E3FFB5D0FB}"/>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67374BB8-C547-4776-A161-FB2D02DF4753}"/>
              </a:ext>
            </a:extLst>
          </p:cNvPr>
          <p:cNvSpPr/>
          <p:nvPr/>
        </p:nvSpPr>
        <p:spPr>
          <a:xfrm>
            <a:off x="1528011" y="0"/>
            <a:ext cx="10663989" cy="5678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C691D8B-5EC2-4E58-81EA-54CDA806DAC4}"/>
              </a:ext>
            </a:extLst>
          </p:cNvPr>
          <p:cNvSpPr>
            <a:spLocks noGrp="1"/>
          </p:cNvSpPr>
          <p:nvPr>
            <p:ph type="sldNum" sz="quarter" idx="10"/>
          </p:nvPr>
        </p:nvSpPr>
        <p:spPr/>
        <p:txBody>
          <a:bodyPr/>
          <a:lstStyle/>
          <a:p>
            <a:fld id="{C6C4A9E0-EB3C-2043-BDA9-D7FD5F72CC6A}" type="slidenum">
              <a:rPr lang="en-US" smtClean="0"/>
              <a:pPr/>
              <a:t>‹#›</a:t>
            </a:fld>
            <a:endParaRPr lang="en-US" dirty="0"/>
          </a:p>
        </p:txBody>
      </p:sp>
      <p:sp>
        <p:nvSpPr>
          <p:cNvPr id="6" name="Text Placeholder 5">
            <a:extLst>
              <a:ext uri="{FF2B5EF4-FFF2-40B4-BE49-F238E27FC236}">
                <a16:creationId xmlns:a16="http://schemas.microsoft.com/office/drawing/2014/main" id="{7829AB67-C24A-4E46-B85D-499ED98E046E}"/>
              </a:ext>
            </a:extLst>
          </p:cNvPr>
          <p:cNvSpPr>
            <a:spLocks noGrp="1"/>
          </p:cNvSpPr>
          <p:nvPr>
            <p:ph type="body" sz="quarter" idx="11" hasCustomPrompt="1"/>
          </p:nvPr>
        </p:nvSpPr>
        <p:spPr>
          <a:xfrm>
            <a:off x="1981199" y="2160996"/>
            <a:ext cx="2042161" cy="3566160"/>
          </a:xfrm>
          <a:prstGeom prst="rect">
            <a:avLst/>
          </a:prstGeom>
        </p:spPr>
        <p:txBody>
          <a:bodyPr/>
          <a:lstStyle>
            <a:lvl1pPr>
              <a:spcAft>
                <a:spcPts val="600"/>
              </a:spcAft>
              <a:defRPr sz="1400" b="1">
                <a:solidFill>
                  <a:srgbClr val="003764"/>
                </a:solidFill>
              </a:defRPr>
            </a:lvl1pPr>
            <a:lvl2pPr>
              <a:spcBef>
                <a:spcPts val="0"/>
              </a:spcBef>
              <a:defRPr sz="1400">
                <a:solidFill>
                  <a:srgbClr val="003764"/>
                </a:solidFill>
              </a:defRPr>
            </a:lvl2pPr>
            <a:lvl3pPr marL="182880" indent="-182880">
              <a:spcBef>
                <a:spcPts val="200"/>
              </a:spcBef>
              <a:defRPr sz="1400">
                <a:solidFill>
                  <a:srgbClr val="003764"/>
                </a:solidFill>
              </a:defRPr>
            </a:lvl3pPr>
            <a:lvl4pPr>
              <a:defRPr sz="1200" b="0" cap="none">
                <a:solidFill>
                  <a:srgbClr val="003764"/>
                </a:solidFill>
                <a:latin typeface="+mn-lt"/>
              </a:defRPr>
            </a:lvl4pPr>
            <a:lvl5pPr marL="182880" indent="-182880">
              <a:buClr>
                <a:schemeClr val="accent2"/>
              </a:buClr>
              <a:buFont typeface="Wingdings" panose="05000000000000000000" pitchFamily="2" charset="2"/>
              <a:buChar char="§"/>
              <a:defRPr sz="1200">
                <a:solidFill>
                  <a:srgbClr val="0037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807E1C6-C03E-434F-BF43-A9D7E91553CA}"/>
              </a:ext>
            </a:extLst>
          </p:cNvPr>
          <p:cNvSpPr>
            <a:spLocks noGrp="1"/>
          </p:cNvSpPr>
          <p:nvPr>
            <p:ph type="body" sz="quarter" idx="12" hasCustomPrompt="1"/>
          </p:nvPr>
        </p:nvSpPr>
        <p:spPr>
          <a:xfrm>
            <a:off x="4266334" y="2160996"/>
            <a:ext cx="2286000" cy="3566160"/>
          </a:xfrm>
          <a:prstGeom prst="rect">
            <a:avLst/>
          </a:prstGeom>
        </p:spPr>
        <p:txBody>
          <a:bodyPr/>
          <a:lstStyle>
            <a:lvl1pPr>
              <a:spcAft>
                <a:spcPts val="600"/>
              </a:spcAft>
              <a:defRPr sz="1400" b="1">
                <a:solidFill>
                  <a:srgbClr val="003764"/>
                </a:solidFill>
              </a:defRPr>
            </a:lvl1pPr>
            <a:lvl2pPr>
              <a:spcBef>
                <a:spcPts val="0"/>
              </a:spcBef>
              <a:defRPr sz="1400">
                <a:solidFill>
                  <a:srgbClr val="003764"/>
                </a:solidFill>
              </a:defRPr>
            </a:lvl2pPr>
            <a:lvl3pPr>
              <a:spcBef>
                <a:spcPts val="200"/>
              </a:spcBef>
              <a:defRPr sz="1400">
                <a:solidFill>
                  <a:srgbClr val="003764"/>
                </a:solidFill>
              </a:defRPr>
            </a:lvl3pPr>
            <a:lvl4pPr>
              <a:defRPr sz="1200" b="0" cap="none">
                <a:solidFill>
                  <a:srgbClr val="003764"/>
                </a:solidFill>
                <a:latin typeface="+mn-lt"/>
              </a:defRPr>
            </a:lvl4pPr>
            <a:lvl5pPr marL="182880" indent="-182880">
              <a:buClr>
                <a:schemeClr val="accent2"/>
              </a:buClr>
              <a:buFont typeface="Wingdings" panose="05000000000000000000" pitchFamily="2" charset="2"/>
              <a:buChar char="§"/>
              <a:defRPr sz="1200">
                <a:solidFill>
                  <a:srgbClr val="0037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6">
            <a:extLst>
              <a:ext uri="{FF2B5EF4-FFF2-40B4-BE49-F238E27FC236}">
                <a16:creationId xmlns:a16="http://schemas.microsoft.com/office/drawing/2014/main" id="{B6B5BD8F-4779-46F9-BA7B-2DD0972DD04B}"/>
              </a:ext>
            </a:extLst>
          </p:cNvPr>
          <p:cNvSpPr>
            <a:spLocks noGrp="1"/>
          </p:cNvSpPr>
          <p:nvPr>
            <p:ph type="body" sz="quarter" idx="13" hasCustomPrompt="1"/>
          </p:nvPr>
        </p:nvSpPr>
        <p:spPr>
          <a:xfrm>
            <a:off x="6795307" y="2160994"/>
            <a:ext cx="2286000" cy="3566160"/>
          </a:xfrm>
          <a:prstGeom prst="rect">
            <a:avLst/>
          </a:prstGeom>
        </p:spPr>
        <p:txBody>
          <a:bodyPr/>
          <a:lstStyle>
            <a:lvl1pPr>
              <a:spcAft>
                <a:spcPts val="600"/>
              </a:spcAft>
              <a:defRPr sz="1400" b="1">
                <a:solidFill>
                  <a:srgbClr val="003764"/>
                </a:solidFill>
              </a:defRPr>
            </a:lvl1pPr>
            <a:lvl2pPr>
              <a:spcBef>
                <a:spcPts val="0"/>
              </a:spcBef>
              <a:defRPr sz="1400">
                <a:solidFill>
                  <a:srgbClr val="003764"/>
                </a:solidFill>
              </a:defRPr>
            </a:lvl2pPr>
            <a:lvl3pPr>
              <a:spcBef>
                <a:spcPts val="200"/>
              </a:spcBef>
              <a:defRPr sz="1400">
                <a:solidFill>
                  <a:srgbClr val="003764"/>
                </a:solidFill>
              </a:defRPr>
            </a:lvl3pPr>
            <a:lvl4pPr>
              <a:defRPr sz="1200" b="0" cap="none">
                <a:solidFill>
                  <a:srgbClr val="003764"/>
                </a:solidFill>
                <a:latin typeface="+mn-lt"/>
              </a:defRPr>
            </a:lvl4pPr>
            <a:lvl5pPr marL="182880" indent="-182880">
              <a:buClr>
                <a:schemeClr val="accent2"/>
              </a:buClr>
              <a:buFont typeface="Wingdings" panose="05000000000000000000" pitchFamily="2" charset="2"/>
              <a:buChar char="§"/>
              <a:defRPr sz="1200">
                <a:solidFill>
                  <a:srgbClr val="0037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a:extLst>
              <a:ext uri="{FF2B5EF4-FFF2-40B4-BE49-F238E27FC236}">
                <a16:creationId xmlns:a16="http://schemas.microsoft.com/office/drawing/2014/main" id="{B0C81B79-ED90-4CA9-BABF-CEAD4D8D4E9F}"/>
              </a:ext>
            </a:extLst>
          </p:cNvPr>
          <p:cNvSpPr>
            <a:spLocks noGrp="1"/>
          </p:cNvSpPr>
          <p:nvPr>
            <p:ph type="body" sz="quarter" idx="14" hasCustomPrompt="1"/>
          </p:nvPr>
        </p:nvSpPr>
        <p:spPr>
          <a:xfrm>
            <a:off x="9324279" y="2163811"/>
            <a:ext cx="2286000" cy="3566160"/>
          </a:xfrm>
          <a:prstGeom prst="rect">
            <a:avLst/>
          </a:prstGeom>
        </p:spPr>
        <p:txBody>
          <a:bodyPr/>
          <a:lstStyle>
            <a:lvl1pPr>
              <a:spcAft>
                <a:spcPts val="600"/>
              </a:spcAft>
              <a:defRPr sz="1400" b="1">
                <a:solidFill>
                  <a:srgbClr val="003764"/>
                </a:solidFill>
              </a:defRPr>
            </a:lvl1pPr>
            <a:lvl2pPr>
              <a:spcBef>
                <a:spcPts val="0"/>
              </a:spcBef>
              <a:defRPr sz="1400">
                <a:solidFill>
                  <a:srgbClr val="003764"/>
                </a:solidFill>
              </a:defRPr>
            </a:lvl2pPr>
            <a:lvl3pPr>
              <a:spcBef>
                <a:spcPts val="200"/>
              </a:spcBef>
              <a:defRPr sz="1400">
                <a:solidFill>
                  <a:srgbClr val="003764"/>
                </a:solidFill>
              </a:defRPr>
            </a:lvl3pPr>
            <a:lvl4pPr>
              <a:defRPr sz="1200" b="0" cap="none">
                <a:solidFill>
                  <a:srgbClr val="003764"/>
                </a:solidFill>
                <a:latin typeface="+mn-lt"/>
              </a:defRPr>
            </a:lvl4pPr>
            <a:lvl5pPr marL="182880" indent="-182880">
              <a:buClr>
                <a:schemeClr val="accent2"/>
              </a:buClr>
              <a:buFont typeface="Wingdings" panose="05000000000000000000" pitchFamily="2" charset="2"/>
              <a:buChar char="§"/>
              <a:defRPr sz="1200">
                <a:solidFill>
                  <a:srgbClr val="0037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Logo&#10;&#10;Description automatically generated">
            <a:extLst>
              <a:ext uri="{FF2B5EF4-FFF2-40B4-BE49-F238E27FC236}">
                <a16:creationId xmlns:a16="http://schemas.microsoft.com/office/drawing/2014/main" id="{1DA3735C-43DB-46FD-5FBE-674BCDE710D6}"/>
              </a:ext>
            </a:extLst>
          </p:cNvPr>
          <p:cNvPicPr>
            <a:picLocks noChangeAspect="1"/>
          </p:cNvPicPr>
          <p:nvPr/>
        </p:nvPicPr>
        <p:blipFill>
          <a:blip r:embed="rId4"/>
          <a:stretch>
            <a:fillRect/>
          </a:stretch>
        </p:blipFill>
        <p:spPr>
          <a:xfrm>
            <a:off x="115098" y="5958389"/>
            <a:ext cx="1713011" cy="736086"/>
          </a:xfrm>
          <a:prstGeom prst="rect">
            <a:avLst/>
          </a:prstGeom>
        </p:spPr>
      </p:pic>
      <p:sp>
        <p:nvSpPr>
          <p:cNvPr id="7" name="Title 6">
            <a:extLst>
              <a:ext uri="{FF2B5EF4-FFF2-40B4-BE49-F238E27FC236}">
                <a16:creationId xmlns:a16="http://schemas.microsoft.com/office/drawing/2014/main" id="{F71D131F-9C00-F459-978D-972BF503E7ED}"/>
              </a:ext>
            </a:extLst>
          </p:cNvPr>
          <p:cNvSpPr>
            <a:spLocks noGrp="1"/>
          </p:cNvSpPr>
          <p:nvPr>
            <p:ph type="title"/>
          </p:nvPr>
        </p:nvSpPr>
        <p:spPr>
          <a:xfrm>
            <a:off x="1981200" y="0"/>
            <a:ext cx="9372600" cy="1325563"/>
          </a:xfrm>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4293322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8E9FA-88E0-4208-A0CE-D87BD43018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45E578-FDBD-474A-957A-F2F57B31BB91}"/>
              </a:ext>
            </a:extLst>
          </p:cNvPr>
          <p:cNvSpPr>
            <a:spLocks noGrp="1"/>
          </p:cNvSpPr>
          <p:nvPr>
            <p:ph type="dt" sz="half" idx="10"/>
          </p:nvPr>
        </p:nvSpPr>
        <p:spPr/>
        <p:txBody>
          <a:bodyPr/>
          <a:lstStyle/>
          <a:p>
            <a:fld id="{3A01F356-1F25-42A8-950F-1009A03F64DA}" type="datetimeFigureOut">
              <a:rPr lang="en-US" smtClean="0"/>
              <a:t>5/8/2024</a:t>
            </a:fld>
            <a:endParaRPr lang="en-US" dirty="0"/>
          </a:p>
        </p:txBody>
      </p:sp>
      <p:sp>
        <p:nvSpPr>
          <p:cNvPr id="4" name="Footer Placeholder 3">
            <a:extLst>
              <a:ext uri="{FF2B5EF4-FFF2-40B4-BE49-F238E27FC236}">
                <a16:creationId xmlns:a16="http://schemas.microsoft.com/office/drawing/2014/main" id="{87432433-BC35-4B2A-9121-88DC0733955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36B644F-811E-4BA4-BAD5-CAD36A97DEA5}"/>
              </a:ext>
            </a:extLst>
          </p:cNvPr>
          <p:cNvSpPr>
            <a:spLocks noGrp="1"/>
          </p:cNvSpPr>
          <p:nvPr>
            <p:ph type="sldNum" sz="quarter" idx="12"/>
          </p:nvPr>
        </p:nvSpPr>
        <p:spPr/>
        <p:txBody>
          <a:bodyPr/>
          <a:lstStyle/>
          <a:p>
            <a:fld id="{780D1D30-1EC7-43FD-9DEC-3D0AF46F5ED7}" type="slidenum">
              <a:rPr lang="en-US" smtClean="0"/>
              <a:t>‹#›</a:t>
            </a:fld>
            <a:endParaRPr lang="en-US" dirty="0"/>
          </a:p>
        </p:txBody>
      </p:sp>
    </p:spTree>
    <p:extLst>
      <p:ext uri="{BB962C8B-B14F-4D97-AF65-F5344CB8AC3E}">
        <p14:creationId xmlns:p14="http://schemas.microsoft.com/office/powerpoint/2010/main" val="8728686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ub + Small 4 Col White Background">
    <p:spTree>
      <p:nvGrpSpPr>
        <p:cNvPr id="1" name=""/>
        <p:cNvGrpSpPr/>
        <p:nvPr/>
      </p:nvGrpSpPr>
      <p:grpSpPr>
        <a:xfrm>
          <a:off x="0" y="0"/>
          <a:ext cx="0" cy="0"/>
          <a:chOff x="0" y="0"/>
          <a:chExt cx="0" cy="0"/>
        </a:xfrm>
      </p:grpSpPr>
      <p:pic>
        <p:nvPicPr>
          <p:cNvPr id="2" name="Picture 1" descr="A picture containing appliance&#10;&#10;Description automatically generated">
            <a:extLst>
              <a:ext uri="{FF2B5EF4-FFF2-40B4-BE49-F238E27FC236}">
                <a16:creationId xmlns:a16="http://schemas.microsoft.com/office/drawing/2014/main" id="{94069FBB-C20A-5D99-F5FE-C738928EF158}"/>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67374BB8-C547-4776-A161-FB2D02DF4753}"/>
              </a:ext>
            </a:extLst>
          </p:cNvPr>
          <p:cNvSpPr/>
          <p:nvPr/>
        </p:nvSpPr>
        <p:spPr>
          <a:xfrm>
            <a:off x="1528011" y="0"/>
            <a:ext cx="10663989" cy="5678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C691D8B-5EC2-4E58-81EA-54CDA806DAC4}"/>
              </a:ext>
            </a:extLst>
          </p:cNvPr>
          <p:cNvSpPr>
            <a:spLocks noGrp="1"/>
          </p:cNvSpPr>
          <p:nvPr>
            <p:ph type="sldNum" sz="quarter" idx="10"/>
          </p:nvPr>
        </p:nvSpPr>
        <p:spPr/>
        <p:txBody>
          <a:bodyPr/>
          <a:lstStyle/>
          <a:p>
            <a:fld id="{C6C4A9E0-EB3C-2043-BDA9-D7FD5F72CC6A}" type="slidenum">
              <a:rPr lang="en-US" smtClean="0"/>
              <a:pPr/>
              <a:t>‹#›</a:t>
            </a:fld>
            <a:endParaRPr lang="en-US" dirty="0"/>
          </a:p>
        </p:txBody>
      </p:sp>
      <p:sp>
        <p:nvSpPr>
          <p:cNvPr id="8" name="Text Placeholder 7">
            <a:extLst>
              <a:ext uri="{FF2B5EF4-FFF2-40B4-BE49-F238E27FC236}">
                <a16:creationId xmlns:a16="http://schemas.microsoft.com/office/drawing/2014/main" id="{98BD2C3E-6039-416C-BFE6-79D3786E7A6A}"/>
              </a:ext>
            </a:extLst>
          </p:cNvPr>
          <p:cNvSpPr>
            <a:spLocks noGrp="1"/>
          </p:cNvSpPr>
          <p:nvPr>
            <p:ph type="body" sz="quarter" idx="15" hasCustomPrompt="1"/>
          </p:nvPr>
        </p:nvSpPr>
        <p:spPr>
          <a:xfrm>
            <a:off x="1981199" y="1143000"/>
            <a:ext cx="9629775" cy="575637"/>
          </a:xfrm>
          <a:prstGeom prst="rect">
            <a:avLst/>
          </a:prstGeom>
        </p:spPr>
        <p:txBody>
          <a:bodyPr/>
          <a:lstStyle>
            <a:lvl1pPr>
              <a:defRPr sz="1800"/>
            </a:lvl1pPr>
          </a:lstStyle>
          <a:p>
            <a:pPr lvl="0"/>
            <a:r>
              <a:rPr lang="en-US" dirty="0"/>
              <a:t>CLICK TO EDIT MASTER TEXT STYLES</a:t>
            </a:r>
          </a:p>
          <a:p>
            <a:pPr lvl="1"/>
            <a:endParaRPr lang="en-US" dirty="0"/>
          </a:p>
        </p:txBody>
      </p:sp>
      <p:sp>
        <p:nvSpPr>
          <p:cNvPr id="6" name="Text Placeholder 5">
            <a:extLst>
              <a:ext uri="{FF2B5EF4-FFF2-40B4-BE49-F238E27FC236}">
                <a16:creationId xmlns:a16="http://schemas.microsoft.com/office/drawing/2014/main" id="{7829AB67-C24A-4E46-B85D-499ED98E046E}"/>
              </a:ext>
            </a:extLst>
          </p:cNvPr>
          <p:cNvSpPr>
            <a:spLocks noGrp="1"/>
          </p:cNvSpPr>
          <p:nvPr>
            <p:ph type="body" sz="quarter" idx="11" hasCustomPrompt="1"/>
          </p:nvPr>
        </p:nvSpPr>
        <p:spPr>
          <a:xfrm>
            <a:off x="1981199" y="1715823"/>
            <a:ext cx="2042161" cy="3566160"/>
          </a:xfrm>
          <a:prstGeom prst="rect">
            <a:avLst/>
          </a:prstGeom>
        </p:spPr>
        <p:txBody>
          <a:bodyPr/>
          <a:lstStyle>
            <a:lvl1pPr>
              <a:spcAft>
                <a:spcPts val="600"/>
              </a:spcAft>
              <a:defRPr sz="1400" b="1">
                <a:solidFill>
                  <a:schemeClr val="accent1"/>
                </a:solidFill>
              </a:defRPr>
            </a:lvl1pPr>
            <a:lvl2pPr>
              <a:spcBef>
                <a:spcPts val="0"/>
              </a:spcBef>
              <a:defRPr sz="1400"/>
            </a:lvl2pPr>
            <a:lvl3pPr marL="182880" indent="-182880">
              <a:spcBef>
                <a:spcPts val="200"/>
              </a:spcBef>
              <a:defRPr sz="1400"/>
            </a:lvl3pPr>
            <a:lvl4pPr>
              <a:defRPr sz="1200" b="0" cap="none">
                <a:solidFill>
                  <a:schemeClr val="tx1"/>
                </a:solidFill>
                <a:latin typeface="+mn-lt"/>
              </a:defRPr>
            </a:lvl4pPr>
            <a:lvl5pPr marL="182880" indent="-182880">
              <a:buClr>
                <a:schemeClr val="accent2"/>
              </a:buClr>
              <a:buFont typeface="Wingdings" panose="05000000000000000000" pitchFamily="2" charset="2"/>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807E1C6-C03E-434F-BF43-A9D7E91553CA}"/>
              </a:ext>
            </a:extLst>
          </p:cNvPr>
          <p:cNvSpPr>
            <a:spLocks noGrp="1"/>
          </p:cNvSpPr>
          <p:nvPr>
            <p:ph type="body" sz="quarter" idx="12" hasCustomPrompt="1"/>
          </p:nvPr>
        </p:nvSpPr>
        <p:spPr>
          <a:xfrm>
            <a:off x="4266334" y="1715823"/>
            <a:ext cx="2286000" cy="3566160"/>
          </a:xfrm>
          <a:prstGeom prst="rect">
            <a:avLst/>
          </a:prstGeom>
        </p:spPr>
        <p:txBody>
          <a:bodyPr/>
          <a:lstStyle>
            <a:lvl1pPr>
              <a:spcAft>
                <a:spcPts val="600"/>
              </a:spcAft>
              <a:defRPr sz="1400" b="1">
                <a:solidFill>
                  <a:schemeClr val="accent1"/>
                </a:solidFill>
              </a:defRPr>
            </a:lvl1pPr>
            <a:lvl2pPr>
              <a:spcBef>
                <a:spcPts val="0"/>
              </a:spcBef>
              <a:defRPr sz="1400"/>
            </a:lvl2pPr>
            <a:lvl3pPr>
              <a:spcBef>
                <a:spcPts val="200"/>
              </a:spcBef>
              <a:defRPr sz="1400"/>
            </a:lvl3pPr>
            <a:lvl4pPr>
              <a:defRPr sz="1200" b="0" cap="none">
                <a:solidFill>
                  <a:schemeClr val="tx1"/>
                </a:solidFill>
                <a:latin typeface="+mn-lt"/>
              </a:defRPr>
            </a:lvl4pPr>
            <a:lvl5pPr marL="182880" indent="-182880">
              <a:buClr>
                <a:schemeClr val="accent2"/>
              </a:buClr>
              <a:buFont typeface="Wingdings" panose="05000000000000000000" pitchFamily="2" charset="2"/>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6">
            <a:extLst>
              <a:ext uri="{FF2B5EF4-FFF2-40B4-BE49-F238E27FC236}">
                <a16:creationId xmlns:a16="http://schemas.microsoft.com/office/drawing/2014/main" id="{B6B5BD8F-4779-46F9-BA7B-2DD0972DD04B}"/>
              </a:ext>
            </a:extLst>
          </p:cNvPr>
          <p:cNvSpPr>
            <a:spLocks noGrp="1"/>
          </p:cNvSpPr>
          <p:nvPr>
            <p:ph type="body" sz="quarter" idx="13" hasCustomPrompt="1"/>
          </p:nvPr>
        </p:nvSpPr>
        <p:spPr>
          <a:xfrm>
            <a:off x="6795307" y="1715821"/>
            <a:ext cx="2286000" cy="3566160"/>
          </a:xfrm>
          <a:prstGeom prst="rect">
            <a:avLst/>
          </a:prstGeom>
        </p:spPr>
        <p:txBody>
          <a:bodyPr/>
          <a:lstStyle>
            <a:lvl1pPr>
              <a:spcAft>
                <a:spcPts val="600"/>
              </a:spcAft>
              <a:defRPr sz="1400" b="1">
                <a:solidFill>
                  <a:schemeClr val="accent1"/>
                </a:solidFill>
              </a:defRPr>
            </a:lvl1pPr>
            <a:lvl2pPr>
              <a:spcBef>
                <a:spcPts val="0"/>
              </a:spcBef>
              <a:defRPr sz="1400"/>
            </a:lvl2pPr>
            <a:lvl3pPr>
              <a:spcBef>
                <a:spcPts val="200"/>
              </a:spcBef>
              <a:defRPr sz="1400"/>
            </a:lvl3pPr>
            <a:lvl4pPr>
              <a:defRPr sz="1200" b="0" cap="none">
                <a:solidFill>
                  <a:schemeClr val="tx1"/>
                </a:solidFill>
                <a:latin typeface="+mn-lt"/>
              </a:defRPr>
            </a:lvl4pPr>
            <a:lvl5pPr marL="182880" indent="-182880">
              <a:buClr>
                <a:schemeClr val="accent2"/>
              </a:buClr>
              <a:buFont typeface="Wingdings" panose="05000000000000000000" pitchFamily="2" charset="2"/>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a:extLst>
              <a:ext uri="{FF2B5EF4-FFF2-40B4-BE49-F238E27FC236}">
                <a16:creationId xmlns:a16="http://schemas.microsoft.com/office/drawing/2014/main" id="{B0C81B79-ED90-4CA9-BABF-CEAD4D8D4E9F}"/>
              </a:ext>
            </a:extLst>
          </p:cNvPr>
          <p:cNvSpPr>
            <a:spLocks noGrp="1"/>
          </p:cNvSpPr>
          <p:nvPr>
            <p:ph type="body" sz="quarter" idx="14" hasCustomPrompt="1"/>
          </p:nvPr>
        </p:nvSpPr>
        <p:spPr>
          <a:xfrm>
            <a:off x="9324279" y="1718638"/>
            <a:ext cx="2286000" cy="3566160"/>
          </a:xfrm>
          <a:prstGeom prst="rect">
            <a:avLst/>
          </a:prstGeom>
        </p:spPr>
        <p:txBody>
          <a:bodyPr/>
          <a:lstStyle>
            <a:lvl1pPr>
              <a:spcAft>
                <a:spcPts val="600"/>
              </a:spcAft>
              <a:defRPr sz="1400" b="1">
                <a:solidFill>
                  <a:schemeClr val="accent1"/>
                </a:solidFill>
              </a:defRPr>
            </a:lvl1pPr>
            <a:lvl2pPr>
              <a:spcBef>
                <a:spcPts val="0"/>
              </a:spcBef>
              <a:defRPr sz="1400"/>
            </a:lvl2pPr>
            <a:lvl3pPr>
              <a:spcBef>
                <a:spcPts val="200"/>
              </a:spcBef>
              <a:defRPr sz="1400"/>
            </a:lvl3pPr>
            <a:lvl4pPr>
              <a:defRPr sz="1200" b="0" cap="none">
                <a:solidFill>
                  <a:schemeClr val="tx1"/>
                </a:solidFill>
                <a:latin typeface="+mn-lt"/>
              </a:defRPr>
            </a:lvl4pPr>
            <a:lvl5pPr marL="182880" indent="-182880">
              <a:buClr>
                <a:schemeClr val="accent2"/>
              </a:buClr>
              <a:buFont typeface="Wingdings" panose="05000000000000000000" pitchFamily="2" charset="2"/>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Logo&#10;&#10;Description automatically generated">
            <a:extLst>
              <a:ext uri="{FF2B5EF4-FFF2-40B4-BE49-F238E27FC236}">
                <a16:creationId xmlns:a16="http://schemas.microsoft.com/office/drawing/2014/main" id="{A78382FE-AB52-0C49-DC48-7B6B6E2D5880}"/>
              </a:ext>
            </a:extLst>
          </p:cNvPr>
          <p:cNvPicPr>
            <a:picLocks noChangeAspect="1"/>
          </p:cNvPicPr>
          <p:nvPr/>
        </p:nvPicPr>
        <p:blipFill>
          <a:blip r:embed="rId4"/>
          <a:stretch>
            <a:fillRect/>
          </a:stretch>
        </p:blipFill>
        <p:spPr>
          <a:xfrm>
            <a:off x="115098" y="5958389"/>
            <a:ext cx="1713011" cy="736086"/>
          </a:xfrm>
          <a:prstGeom prst="rect">
            <a:avLst/>
          </a:prstGeom>
        </p:spPr>
      </p:pic>
      <p:sp>
        <p:nvSpPr>
          <p:cNvPr id="7" name="Title 6">
            <a:extLst>
              <a:ext uri="{FF2B5EF4-FFF2-40B4-BE49-F238E27FC236}">
                <a16:creationId xmlns:a16="http://schemas.microsoft.com/office/drawing/2014/main" id="{1DA52E92-DF31-02D8-20D7-BAA5343C7F32}"/>
              </a:ext>
            </a:extLst>
          </p:cNvPr>
          <p:cNvSpPr>
            <a:spLocks noGrp="1"/>
          </p:cNvSpPr>
          <p:nvPr>
            <p:ph type="title"/>
          </p:nvPr>
        </p:nvSpPr>
        <p:spPr>
          <a:xfrm>
            <a:off x="1981200" y="0"/>
            <a:ext cx="9372600" cy="1325563"/>
          </a:xfrm>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4779308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rvice Areas">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F5E29F25-BFC9-463C-6622-44317B01D6A7}"/>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DC691D8B-5EC2-4E58-81EA-54CDA806DAC4}"/>
              </a:ext>
            </a:extLst>
          </p:cNvPr>
          <p:cNvSpPr>
            <a:spLocks noGrp="1"/>
          </p:cNvSpPr>
          <p:nvPr>
            <p:ph type="sldNum" sz="quarter" idx="10"/>
          </p:nvPr>
        </p:nvSpPr>
        <p:spPr/>
        <p:txBody>
          <a:bodyPr/>
          <a:lstStyle/>
          <a:p>
            <a:fld id="{C6C4A9E0-EB3C-2043-BDA9-D7FD5F72CC6A}" type="slidenum">
              <a:rPr lang="en-US" smtClean="0"/>
              <a:pPr/>
              <a:t>‹#›</a:t>
            </a:fld>
            <a:endParaRPr lang="en-US" dirty="0"/>
          </a:p>
        </p:txBody>
      </p:sp>
      <p:sp>
        <p:nvSpPr>
          <p:cNvPr id="6" name="Text Placeholder 5">
            <a:extLst>
              <a:ext uri="{FF2B5EF4-FFF2-40B4-BE49-F238E27FC236}">
                <a16:creationId xmlns:a16="http://schemas.microsoft.com/office/drawing/2014/main" id="{7829AB67-C24A-4E46-B85D-499ED98E046E}"/>
              </a:ext>
            </a:extLst>
          </p:cNvPr>
          <p:cNvSpPr>
            <a:spLocks noGrp="1"/>
          </p:cNvSpPr>
          <p:nvPr>
            <p:ph type="body" sz="quarter" idx="11" hasCustomPrompt="1"/>
          </p:nvPr>
        </p:nvSpPr>
        <p:spPr>
          <a:xfrm>
            <a:off x="196601" y="1754293"/>
            <a:ext cx="2011680" cy="2598822"/>
          </a:xfrm>
          <a:prstGeom prst="rect">
            <a:avLst/>
          </a:prstGeom>
        </p:spPr>
        <p:txBody>
          <a:bodyPr/>
          <a:lstStyle>
            <a:lvl1pPr algn="ctr">
              <a:spcAft>
                <a:spcPts val="600"/>
              </a:spcAft>
              <a:defRPr sz="1400" b="1">
                <a:solidFill>
                  <a:schemeClr val="accent1"/>
                </a:solidFill>
              </a:defRPr>
            </a:lvl1pPr>
            <a:lvl2pPr algn="ctr">
              <a:spcBef>
                <a:spcPts val="0"/>
              </a:spcBef>
              <a:defRPr sz="1400"/>
            </a:lvl2pPr>
            <a:lvl3pPr marL="182880" indent="-182880" algn="ctr">
              <a:spcBef>
                <a:spcPts val="200"/>
              </a:spcBef>
              <a:defRPr sz="1400"/>
            </a:lvl3pPr>
            <a:lvl4pPr algn="ctr">
              <a:defRPr sz="1200" b="0" cap="none">
                <a:solidFill>
                  <a:schemeClr val="tx1"/>
                </a:solidFill>
                <a:latin typeface="+mn-lt"/>
              </a:defRPr>
            </a:lvl4pPr>
            <a:lvl5pPr marL="182880" indent="-182880" algn="ctr">
              <a:buClr>
                <a:schemeClr val="accent2"/>
              </a:buClr>
              <a:buFont typeface="Wingdings" panose="05000000000000000000" pitchFamily="2" charset="2"/>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807E1C6-C03E-434F-BF43-A9D7E91553CA}"/>
              </a:ext>
            </a:extLst>
          </p:cNvPr>
          <p:cNvSpPr>
            <a:spLocks noGrp="1"/>
          </p:cNvSpPr>
          <p:nvPr>
            <p:ph type="body" sz="quarter" idx="12" hasCustomPrompt="1"/>
          </p:nvPr>
        </p:nvSpPr>
        <p:spPr>
          <a:xfrm>
            <a:off x="2287331" y="1754292"/>
            <a:ext cx="2011680" cy="2598823"/>
          </a:xfrm>
          <a:prstGeom prst="rect">
            <a:avLst/>
          </a:prstGeom>
        </p:spPr>
        <p:txBody>
          <a:bodyPr/>
          <a:lstStyle>
            <a:lvl1pPr algn="ctr">
              <a:spcAft>
                <a:spcPts val="600"/>
              </a:spcAft>
              <a:defRPr sz="1400" b="1">
                <a:solidFill>
                  <a:schemeClr val="accent1"/>
                </a:solidFill>
              </a:defRPr>
            </a:lvl1pPr>
            <a:lvl2pPr algn="ctr">
              <a:spcBef>
                <a:spcPts val="0"/>
              </a:spcBef>
              <a:defRPr sz="1400"/>
            </a:lvl2pPr>
            <a:lvl3pPr algn="ctr">
              <a:spcBef>
                <a:spcPts val="200"/>
              </a:spcBef>
              <a:defRPr sz="1400"/>
            </a:lvl3pPr>
            <a:lvl4pPr algn="ctr">
              <a:defRPr sz="1200" b="0" cap="none">
                <a:solidFill>
                  <a:schemeClr val="tx1"/>
                </a:solidFill>
                <a:latin typeface="+mn-lt"/>
              </a:defRPr>
            </a:lvl4pPr>
            <a:lvl5pPr marL="182880" indent="-182880" algn="ctr">
              <a:buClr>
                <a:schemeClr val="accent2"/>
              </a:buClr>
              <a:buFont typeface="Wingdings" panose="05000000000000000000" pitchFamily="2" charset="2"/>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6">
            <a:extLst>
              <a:ext uri="{FF2B5EF4-FFF2-40B4-BE49-F238E27FC236}">
                <a16:creationId xmlns:a16="http://schemas.microsoft.com/office/drawing/2014/main" id="{B6B5BD8F-4779-46F9-BA7B-2DD0972DD04B}"/>
              </a:ext>
            </a:extLst>
          </p:cNvPr>
          <p:cNvSpPr>
            <a:spLocks noGrp="1"/>
          </p:cNvSpPr>
          <p:nvPr>
            <p:ph type="body" sz="quarter" idx="13" hasCustomPrompt="1"/>
          </p:nvPr>
        </p:nvSpPr>
        <p:spPr>
          <a:xfrm>
            <a:off x="4378061" y="1754292"/>
            <a:ext cx="2011680" cy="2598823"/>
          </a:xfrm>
          <a:prstGeom prst="rect">
            <a:avLst/>
          </a:prstGeom>
        </p:spPr>
        <p:txBody>
          <a:bodyPr/>
          <a:lstStyle>
            <a:lvl1pPr algn="ctr">
              <a:spcAft>
                <a:spcPts val="600"/>
              </a:spcAft>
              <a:defRPr sz="1400" b="1">
                <a:solidFill>
                  <a:schemeClr val="accent1"/>
                </a:solidFill>
              </a:defRPr>
            </a:lvl1pPr>
            <a:lvl2pPr algn="ctr">
              <a:spcBef>
                <a:spcPts val="0"/>
              </a:spcBef>
              <a:defRPr sz="1400"/>
            </a:lvl2pPr>
            <a:lvl3pPr algn="ctr">
              <a:spcBef>
                <a:spcPts val="200"/>
              </a:spcBef>
              <a:defRPr sz="1400"/>
            </a:lvl3pPr>
            <a:lvl4pPr algn="ctr">
              <a:defRPr sz="1200" b="0" cap="none">
                <a:solidFill>
                  <a:schemeClr val="tx1"/>
                </a:solidFill>
                <a:latin typeface="+mn-lt"/>
              </a:defRPr>
            </a:lvl4pPr>
            <a:lvl5pPr marL="182880" indent="-182880" algn="ctr">
              <a:buClr>
                <a:schemeClr val="accent2"/>
              </a:buClr>
              <a:buFont typeface="Wingdings" panose="05000000000000000000" pitchFamily="2" charset="2"/>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a:extLst>
              <a:ext uri="{FF2B5EF4-FFF2-40B4-BE49-F238E27FC236}">
                <a16:creationId xmlns:a16="http://schemas.microsoft.com/office/drawing/2014/main" id="{B0C81B79-ED90-4CA9-BABF-CEAD4D8D4E9F}"/>
              </a:ext>
            </a:extLst>
          </p:cNvPr>
          <p:cNvSpPr>
            <a:spLocks noGrp="1"/>
          </p:cNvSpPr>
          <p:nvPr>
            <p:ph type="body" sz="quarter" idx="14" hasCustomPrompt="1"/>
          </p:nvPr>
        </p:nvSpPr>
        <p:spPr>
          <a:xfrm>
            <a:off x="6468790" y="1754293"/>
            <a:ext cx="2011680" cy="2598822"/>
          </a:xfrm>
          <a:prstGeom prst="rect">
            <a:avLst/>
          </a:prstGeom>
        </p:spPr>
        <p:txBody>
          <a:bodyPr/>
          <a:lstStyle>
            <a:lvl1pPr algn="ctr">
              <a:spcAft>
                <a:spcPts val="600"/>
              </a:spcAft>
              <a:defRPr sz="1400" b="1">
                <a:solidFill>
                  <a:schemeClr val="accent1"/>
                </a:solidFill>
              </a:defRPr>
            </a:lvl1pPr>
            <a:lvl2pPr algn="ctr">
              <a:spcBef>
                <a:spcPts val="0"/>
              </a:spcBef>
              <a:defRPr sz="1400"/>
            </a:lvl2pPr>
            <a:lvl3pPr algn="ctr">
              <a:spcBef>
                <a:spcPts val="200"/>
              </a:spcBef>
              <a:defRPr sz="1400"/>
            </a:lvl3pPr>
            <a:lvl4pPr algn="ctr">
              <a:defRPr sz="1200" b="0" cap="none">
                <a:solidFill>
                  <a:schemeClr val="tx1"/>
                </a:solidFill>
                <a:latin typeface="+mn-lt"/>
              </a:defRPr>
            </a:lvl4pPr>
            <a:lvl5pPr marL="182880" indent="-182880" algn="ctr">
              <a:buClr>
                <a:schemeClr val="accent2"/>
              </a:buClr>
              <a:buFont typeface="Wingdings" panose="05000000000000000000" pitchFamily="2" charset="2"/>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Logo&#10;&#10;Description automatically generated">
            <a:extLst>
              <a:ext uri="{FF2B5EF4-FFF2-40B4-BE49-F238E27FC236}">
                <a16:creationId xmlns:a16="http://schemas.microsoft.com/office/drawing/2014/main" id="{8F473B9B-A29B-16E6-5F99-E9827CEF5B1F}"/>
              </a:ext>
            </a:extLst>
          </p:cNvPr>
          <p:cNvPicPr>
            <a:picLocks noChangeAspect="1"/>
          </p:cNvPicPr>
          <p:nvPr/>
        </p:nvPicPr>
        <p:blipFill>
          <a:blip r:embed="rId4"/>
          <a:stretch>
            <a:fillRect/>
          </a:stretch>
        </p:blipFill>
        <p:spPr>
          <a:xfrm>
            <a:off x="115098" y="5958389"/>
            <a:ext cx="1713011" cy="736086"/>
          </a:xfrm>
          <a:prstGeom prst="rect">
            <a:avLst/>
          </a:prstGeom>
        </p:spPr>
      </p:pic>
      <p:sp>
        <p:nvSpPr>
          <p:cNvPr id="7" name="Title 6">
            <a:extLst>
              <a:ext uri="{FF2B5EF4-FFF2-40B4-BE49-F238E27FC236}">
                <a16:creationId xmlns:a16="http://schemas.microsoft.com/office/drawing/2014/main" id="{1557E04B-E42F-A2A2-A62B-4AC7D4A380B9}"/>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1979914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 Col Slide w/left teal bar + 3 photos">
    <p:spTree>
      <p:nvGrpSpPr>
        <p:cNvPr id="1" name=""/>
        <p:cNvGrpSpPr/>
        <p:nvPr/>
      </p:nvGrpSpPr>
      <p:grpSpPr>
        <a:xfrm>
          <a:off x="0" y="0"/>
          <a:ext cx="0" cy="0"/>
          <a:chOff x="0" y="0"/>
          <a:chExt cx="0" cy="0"/>
        </a:xfrm>
      </p:grpSpPr>
      <p:pic>
        <p:nvPicPr>
          <p:cNvPr id="2" name="Picture 1" descr="A picture containing appliance&#10;&#10;Description automatically generated">
            <a:extLst>
              <a:ext uri="{FF2B5EF4-FFF2-40B4-BE49-F238E27FC236}">
                <a16:creationId xmlns:a16="http://schemas.microsoft.com/office/drawing/2014/main" id="{6065A24D-D888-AB8E-6C6B-B6A442E91EA8}"/>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DC691D8B-5EC2-4E58-81EA-54CDA806DAC4}"/>
              </a:ext>
            </a:extLst>
          </p:cNvPr>
          <p:cNvSpPr>
            <a:spLocks noGrp="1"/>
          </p:cNvSpPr>
          <p:nvPr>
            <p:ph type="sldNum" sz="quarter" idx="10"/>
          </p:nvPr>
        </p:nvSpPr>
        <p:spPr/>
        <p:txBody>
          <a:bodyPr/>
          <a:lstStyle/>
          <a:p>
            <a:fld id="{C6C4A9E0-EB3C-2043-BDA9-D7FD5F72CC6A}" type="slidenum">
              <a:rPr lang="en-US" smtClean="0"/>
              <a:pPr/>
              <a:t>‹#›</a:t>
            </a:fld>
            <a:endParaRPr lang="en-US" dirty="0"/>
          </a:p>
        </p:txBody>
      </p:sp>
      <p:sp>
        <p:nvSpPr>
          <p:cNvPr id="8" name="Picture Placeholder 7">
            <a:extLst>
              <a:ext uri="{FF2B5EF4-FFF2-40B4-BE49-F238E27FC236}">
                <a16:creationId xmlns:a16="http://schemas.microsoft.com/office/drawing/2014/main" id="{A64A66E5-E08F-1349-579B-C2E0E957E627}"/>
              </a:ext>
            </a:extLst>
          </p:cNvPr>
          <p:cNvSpPr>
            <a:spLocks noGrp="1"/>
          </p:cNvSpPr>
          <p:nvPr>
            <p:ph type="pic" sz="quarter" idx="12"/>
          </p:nvPr>
        </p:nvSpPr>
        <p:spPr>
          <a:xfrm>
            <a:off x="1533525" y="3911600"/>
            <a:ext cx="3495674" cy="1757363"/>
          </a:xfrm>
          <a:prstGeom prst="rect">
            <a:avLst/>
          </a:prstGeom>
        </p:spPr>
        <p:txBody>
          <a:bodyPr/>
          <a:lstStyle/>
          <a:p>
            <a:r>
              <a:rPr lang="en-US"/>
              <a:t>Click icon to add picture</a:t>
            </a:r>
          </a:p>
        </p:txBody>
      </p:sp>
      <p:sp>
        <p:nvSpPr>
          <p:cNvPr id="10" name="Picture Placeholder 7">
            <a:extLst>
              <a:ext uri="{FF2B5EF4-FFF2-40B4-BE49-F238E27FC236}">
                <a16:creationId xmlns:a16="http://schemas.microsoft.com/office/drawing/2014/main" id="{09D153D1-D94D-899F-E21D-53A681AFDABF}"/>
              </a:ext>
            </a:extLst>
          </p:cNvPr>
          <p:cNvSpPr>
            <a:spLocks noGrp="1"/>
          </p:cNvSpPr>
          <p:nvPr>
            <p:ph type="pic" sz="quarter" idx="13"/>
          </p:nvPr>
        </p:nvSpPr>
        <p:spPr>
          <a:xfrm>
            <a:off x="5109846" y="3911600"/>
            <a:ext cx="3495674" cy="1757363"/>
          </a:xfrm>
          <a:prstGeom prst="rect">
            <a:avLst/>
          </a:prstGeom>
        </p:spPr>
        <p:txBody>
          <a:bodyPr/>
          <a:lstStyle/>
          <a:p>
            <a:r>
              <a:rPr lang="en-US"/>
              <a:t>Click icon to add picture</a:t>
            </a:r>
          </a:p>
        </p:txBody>
      </p:sp>
      <p:sp>
        <p:nvSpPr>
          <p:cNvPr id="11" name="Picture Placeholder 7">
            <a:extLst>
              <a:ext uri="{FF2B5EF4-FFF2-40B4-BE49-F238E27FC236}">
                <a16:creationId xmlns:a16="http://schemas.microsoft.com/office/drawing/2014/main" id="{A6D08EC2-A735-0A5A-7743-B03B79D34496}"/>
              </a:ext>
            </a:extLst>
          </p:cNvPr>
          <p:cNvSpPr>
            <a:spLocks noGrp="1"/>
          </p:cNvSpPr>
          <p:nvPr>
            <p:ph type="pic" sz="quarter" idx="14"/>
          </p:nvPr>
        </p:nvSpPr>
        <p:spPr>
          <a:xfrm>
            <a:off x="8686167" y="3911600"/>
            <a:ext cx="3495674" cy="1757363"/>
          </a:xfrm>
          <a:prstGeom prst="rect">
            <a:avLst/>
          </a:prstGeom>
        </p:spPr>
        <p:txBody>
          <a:bodyPr/>
          <a:lstStyle/>
          <a:p>
            <a:r>
              <a:rPr lang="en-US"/>
              <a:t>Click icon to add picture</a:t>
            </a:r>
          </a:p>
        </p:txBody>
      </p:sp>
      <p:pic>
        <p:nvPicPr>
          <p:cNvPr id="5" name="Picture 4" descr="Logo&#10;&#10;Description automatically generated">
            <a:extLst>
              <a:ext uri="{FF2B5EF4-FFF2-40B4-BE49-F238E27FC236}">
                <a16:creationId xmlns:a16="http://schemas.microsoft.com/office/drawing/2014/main" id="{F81B4FB2-8AEA-C620-C074-3E046B6FFACA}"/>
              </a:ext>
            </a:extLst>
          </p:cNvPr>
          <p:cNvPicPr>
            <a:picLocks noChangeAspect="1"/>
          </p:cNvPicPr>
          <p:nvPr/>
        </p:nvPicPr>
        <p:blipFill>
          <a:blip r:embed="rId4"/>
          <a:stretch>
            <a:fillRect/>
          </a:stretch>
        </p:blipFill>
        <p:spPr>
          <a:xfrm>
            <a:off x="115098" y="5958389"/>
            <a:ext cx="1713011" cy="736086"/>
          </a:xfrm>
          <a:prstGeom prst="rect">
            <a:avLst/>
          </a:prstGeom>
        </p:spPr>
      </p:pic>
      <p:sp>
        <p:nvSpPr>
          <p:cNvPr id="7" name="Title 6">
            <a:extLst>
              <a:ext uri="{FF2B5EF4-FFF2-40B4-BE49-F238E27FC236}">
                <a16:creationId xmlns:a16="http://schemas.microsoft.com/office/drawing/2014/main" id="{BBF5AA80-C139-F7E8-00F3-850124B0A9DA}"/>
              </a:ext>
            </a:extLst>
          </p:cNvPr>
          <p:cNvSpPr>
            <a:spLocks noGrp="1"/>
          </p:cNvSpPr>
          <p:nvPr>
            <p:ph type="title"/>
          </p:nvPr>
        </p:nvSpPr>
        <p:spPr>
          <a:xfrm>
            <a:off x="1981200" y="0"/>
            <a:ext cx="9372600" cy="1325563"/>
          </a:xfrm>
        </p:spPr>
        <p:txBody>
          <a:body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DC2C063A-5194-E871-05DE-395DD79DA3D8}"/>
              </a:ext>
            </a:extLst>
          </p:cNvPr>
          <p:cNvSpPr>
            <a:spLocks noGrp="1"/>
          </p:cNvSpPr>
          <p:nvPr>
            <p:ph type="body" sz="quarter" idx="15"/>
          </p:nvPr>
        </p:nvSpPr>
        <p:spPr>
          <a:xfrm>
            <a:off x="1981200" y="1325563"/>
            <a:ext cx="9372600" cy="237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3523875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Col Slide w/left teal bar + subhead">
    <p:spTree>
      <p:nvGrpSpPr>
        <p:cNvPr id="1" name=""/>
        <p:cNvGrpSpPr/>
        <p:nvPr/>
      </p:nvGrpSpPr>
      <p:grpSpPr>
        <a:xfrm>
          <a:off x="0" y="0"/>
          <a:ext cx="0" cy="0"/>
          <a:chOff x="0" y="0"/>
          <a:chExt cx="0" cy="0"/>
        </a:xfrm>
      </p:grpSpPr>
      <p:pic>
        <p:nvPicPr>
          <p:cNvPr id="2" name="Picture 1" descr="A picture containing appliance&#10;&#10;Description automatically generated">
            <a:extLst>
              <a:ext uri="{FF2B5EF4-FFF2-40B4-BE49-F238E27FC236}">
                <a16:creationId xmlns:a16="http://schemas.microsoft.com/office/drawing/2014/main" id="{E37931D4-C24D-011F-2902-999D4CC843FF}"/>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DC691D8B-5EC2-4E58-81EA-54CDA806DAC4}"/>
              </a:ext>
            </a:extLst>
          </p:cNvPr>
          <p:cNvSpPr>
            <a:spLocks noGrp="1"/>
          </p:cNvSpPr>
          <p:nvPr>
            <p:ph type="sldNum" sz="quarter" idx="10"/>
          </p:nvPr>
        </p:nvSpPr>
        <p:spPr/>
        <p:txBody>
          <a:bodyPr/>
          <a:lstStyle/>
          <a:p>
            <a:fld id="{C6C4A9E0-EB3C-2043-BDA9-D7FD5F72CC6A}" type="slidenum">
              <a:rPr lang="en-US" smtClean="0"/>
              <a:pPr/>
              <a:t>‹#›</a:t>
            </a:fld>
            <a:endParaRPr lang="en-US" dirty="0"/>
          </a:p>
        </p:txBody>
      </p:sp>
      <p:sp>
        <p:nvSpPr>
          <p:cNvPr id="6" name="Text Placeholder 5">
            <a:extLst>
              <a:ext uri="{FF2B5EF4-FFF2-40B4-BE49-F238E27FC236}">
                <a16:creationId xmlns:a16="http://schemas.microsoft.com/office/drawing/2014/main" id="{7829AB67-C24A-4E46-B85D-499ED98E046E}"/>
              </a:ext>
            </a:extLst>
          </p:cNvPr>
          <p:cNvSpPr>
            <a:spLocks noGrp="1"/>
          </p:cNvSpPr>
          <p:nvPr>
            <p:ph type="body" sz="quarter" idx="11" hasCustomPrompt="1"/>
          </p:nvPr>
        </p:nvSpPr>
        <p:spPr>
          <a:xfrm>
            <a:off x="1981200" y="1335089"/>
            <a:ext cx="8896147" cy="779310"/>
          </a:xfrm>
          <a:prstGeom prst="rect">
            <a:avLst/>
          </a:prstGeom>
        </p:spPr>
        <p:txBody>
          <a:bodyPr/>
          <a:lstStyle/>
          <a:p>
            <a:pPr lvl="0"/>
            <a:r>
              <a:rPr lang="en-US" dirty="0"/>
              <a:t>CLICK TO EDIT MASTER TEXT STYLES</a:t>
            </a:r>
          </a:p>
        </p:txBody>
      </p:sp>
      <p:sp>
        <p:nvSpPr>
          <p:cNvPr id="5" name="Text Placeholder 4">
            <a:extLst>
              <a:ext uri="{FF2B5EF4-FFF2-40B4-BE49-F238E27FC236}">
                <a16:creationId xmlns:a16="http://schemas.microsoft.com/office/drawing/2014/main" id="{9807E1C6-C03E-434F-BF43-A9D7E91553CA}"/>
              </a:ext>
            </a:extLst>
          </p:cNvPr>
          <p:cNvSpPr>
            <a:spLocks noGrp="1"/>
          </p:cNvSpPr>
          <p:nvPr>
            <p:ph type="body" sz="quarter" idx="12" hasCustomPrompt="1"/>
          </p:nvPr>
        </p:nvSpPr>
        <p:spPr>
          <a:xfrm>
            <a:off x="1981200" y="2358821"/>
            <a:ext cx="4456670" cy="2906862"/>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6530D280-9E96-4957-BA91-FB9193C42BF8}"/>
              </a:ext>
            </a:extLst>
          </p:cNvPr>
          <p:cNvSpPr>
            <a:spLocks noGrp="1"/>
          </p:cNvSpPr>
          <p:nvPr>
            <p:ph type="body" sz="quarter" idx="13" hasCustomPrompt="1"/>
          </p:nvPr>
        </p:nvSpPr>
        <p:spPr>
          <a:xfrm>
            <a:off x="7367588" y="2359025"/>
            <a:ext cx="4095750" cy="2906713"/>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Logo&#10;&#10;Description automatically generated">
            <a:extLst>
              <a:ext uri="{FF2B5EF4-FFF2-40B4-BE49-F238E27FC236}">
                <a16:creationId xmlns:a16="http://schemas.microsoft.com/office/drawing/2014/main" id="{392CDFE7-7AEE-B642-C455-40CA2E4FFEAA}"/>
              </a:ext>
            </a:extLst>
          </p:cNvPr>
          <p:cNvPicPr>
            <a:picLocks noChangeAspect="1"/>
          </p:cNvPicPr>
          <p:nvPr/>
        </p:nvPicPr>
        <p:blipFill>
          <a:blip r:embed="rId4"/>
          <a:stretch>
            <a:fillRect/>
          </a:stretch>
        </p:blipFill>
        <p:spPr>
          <a:xfrm>
            <a:off x="115098" y="5958389"/>
            <a:ext cx="1713011" cy="736086"/>
          </a:xfrm>
          <a:prstGeom prst="rect">
            <a:avLst/>
          </a:prstGeom>
        </p:spPr>
      </p:pic>
      <p:sp>
        <p:nvSpPr>
          <p:cNvPr id="9" name="Title 8">
            <a:extLst>
              <a:ext uri="{FF2B5EF4-FFF2-40B4-BE49-F238E27FC236}">
                <a16:creationId xmlns:a16="http://schemas.microsoft.com/office/drawing/2014/main" id="{788B0049-23DA-B75B-E33B-585AFE1A5D32}"/>
              </a:ext>
            </a:extLst>
          </p:cNvPr>
          <p:cNvSpPr>
            <a:spLocks noGrp="1"/>
          </p:cNvSpPr>
          <p:nvPr>
            <p:ph type="title"/>
          </p:nvPr>
        </p:nvSpPr>
        <p:spPr>
          <a:xfrm>
            <a:off x="1981200" y="0"/>
            <a:ext cx="9372600" cy="1325563"/>
          </a:xfrm>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2003283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Col Slide w/left teal bar + 3 photos">
    <p:spTree>
      <p:nvGrpSpPr>
        <p:cNvPr id="1" name=""/>
        <p:cNvGrpSpPr/>
        <p:nvPr/>
      </p:nvGrpSpPr>
      <p:grpSpPr>
        <a:xfrm>
          <a:off x="0" y="0"/>
          <a:ext cx="0" cy="0"/>
          <a:chOff x="0" y="0"/>
          <a:chExt cx="0" cy="0"/>
        </a:xfrm>
      </p:grpSpPr>
      <p:pic>
        <p:nvPicPr>
          <p:cNvPr id="2" name="Picture 1" descr="A picture containing appliance&#10;&#10;Description automatically generated">
            <a:extLst>
              <a:ext uri="{FF2B5EF4-FFF2-40B4-BE49-F238E27FC236}">
                <a16:creationId xmlns:a16="http://schemas.microsoft.com/office/drawing/2014/main" id="{C76AFEBD-93AD-AC04-5C7B-13F19D3DC789}"/>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DC691D8B-5EC2-4E58-81EA-54CDA806DAC4}"/>
              </a:ext>
            </a:extLst>
          </p:cNvPr>
          <p:cNvSpPr>
            <a:spLocks noGrp="1"/>
          </p:cNvSpPr>
          <p:nvPr>
            <p:ph type="sldNum" sz="quarter" idx="10"/>
          </p:nvPr>
        </p:nvSpPr>
        <p:spPr/>
        <p:txBody>
          <a:bodyPr/>
          <a:lstStyle/>
          <a:p>
            <a:fld id="{C6C4A9E0-EB3C-2043-BDA9-D7FD5F72CC6A}" type="slidenum">
              <a:rPr lang="en-US" smtClean="0"/>
              <a:pPr/>
              <a:t>‹#›</a:t>
            </a:fld>
            <a:endParaRPr lang="en-US" dirty="0"/>
          </a:p>
        </p:txBody>
      </p:sp>
      <p:sp>
        <p:nvSpPr>
          <p:cNvPr id="5" name="Text Placeholder 4">
            <a:extLst>
              <a:ext uri="{FF2B5EF4-FFF2-40B4-BE49-F238E27FC236}">
                <a16:creationId xmlns:a16="http://schemas.microsoft.com/office/drawing/2014/main" id="{9807E1C6-C03E-434F-BF43-A9D7E91553CA}"/>
              </a:ext>
            </a:extLst>
          </p:cNvPr>
          <p:cNvSpPr>
            <a:spLocks noGrp="1"/>
          </p:cNvSpPr>
          <p:nvPr>
            <p:ph type="body" sz="quarter" idx="12" hasCustomPrompt="1"/>
          </p:nvPr>
        </p:nvSpPr>
        <p:spPr>
          <a:xfrm>
            <a:off x="1981200" y="1288128"/>
            <a:ext cx="4456670" cy="2906862"/>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6530D280-9E96-4957-BA91-FB9193C42BF8}"/>
              </a:ext>
            </a:extLst>
          </p:cNvPr>
          <p:cNvSpPr>
            <a:spLocks noGrp="1"/>
          </p:cNvSpPr>
          <p:nvPr>
            <p:ph type="body" sz="quarter" idx="13" hasCustomPrompt="1"/>
          </p:nvPr>
        </p:nvSpPr>
        <p:spPr>
          <a:xfrm>
            <a:off x="6857682" y="1288332"/>
            <a:ext cx="4689275" cy="2906713"/>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7">
            <a:extLst>
              <a:ext uri="{FF2B5EF4-FFF2-40B4-BE49-F238E27FC236}">
                <a16:creationId xmlns:a16="http://schemas.microsoft.com/office/drawing/2014/main" id="{2B19CFD8-5194-538C-600A-65F5412898B8}"/>
              </a:ext>
            </a:extLst>
          </p:cNvPr>
          <p:cNvSpPr>
            <a:spLocks noGrp="1"/>
          </p:cNvSpPr>
          <p:nvPr>
            <p:ph type="pic" sz="quarter" idx="14"/>
          </p:nvPr>
        </p:nvSpPr>
        <p:spPr>
          <a:xfrm>
            <a:off x="1533525" y="3911600"/>
            <a:ext cx="3495674" cy="1757363"/>
          </a:xfrm>
          <a:prstGeom prst="rect">
            <a:avLst/>
          </a:prstGeom>
        </p:spPr>
        <p:txBody>
          <a:bodyPr/>
          <a:lstStyle/>
          <a:p>
            <a:r>
              <a:rPr lang="en-US"/>
              <a:t>Click icon to add picture</a:t>
            </a:r>
          </a:p>
        </p:txBody>
      </p:sp>
      <p:sp>
        <p:nvSpPr>
          <p:cNvPr id="11" name="Picture Placeholder 7">
            <a:extLst>
              <a:ext uri="{FF2B5EF4-FFF2-40B4-BE49-F238E27FC236}">
                <a16:creationId xmlns:a16="http://schemas.microsoft.com/office/drawing/2014/main" id="{DD0D8882-C5BB-808A-4949-E9C3D4E70E5A}"/>
              </a:ext>
            </a:extLst>
          </p:cNvPr>
          <p:cNvSpPr>
            <a:spLocks noGrp="1"/>
          </p:cNvSpPr>
          <p:nvPr>
            <p:ph type="pic" sz="quarter" idx="15"/>
          </p:nvPr>
        </p:nvSpPr>
        <p:spPr>
          <a:xfrm>
            <a:off x="5109846" y="3911600"/>
            <a:ext cx="3495674" cy="1757363"/>
          </a:xfrm>
          <a:prstGeom prst="rect">
            <a:avLst/>
          </a:prstGeom>
        </p:spPr>
        <p:txBody>
          <a:bodyPr/>
          <a:lstStyle/>
          <a:p>
            <a:r>
              <a:rPr lang="en-US"/>
              <a:t>Click icon to add picture</a:t>
            </a:r>
          </a:p>
        </p:txBody>
      </p:sp>
      <p:sp>
        <p:nvSpPr>
          <p:cNvPr id="12" name="Picture Placeholder 7">
            <a:extLst>
              <a:ext uri="{FF2B5EF4-FFF2-40B4-BE49-F238E27FC236}">
                <a16:creationId xmlns:a16="http://schemas.microsoft.com/office/drawing/2014/main" id="{D8ADFBE7-5248-40B3-0910-20259C0A0718}"/>
              </a:ext>
            </a:extLst>
          </p:cNvPr>
          <p:cNvSpPr>
            <a:spLocks noGrp="1"/>
          </p:cNvSpPr>
          <p:nvPr>
            <p:ph type="pic" sz="quarter" idx="16"/>
          </p:nvPr>
        </p:nvSpPr>
        <p:spPr>
          <a:xfrm>
            <a:off x="8686167" y="3911600"/>
            <a:ext cx="3495674" cy="1757363"/>
          </a:xfrm>
          <a:prstGeom prst="rect">
            <a:avLst/>
          </a:prstGeom>
        </p:spPr>
        <p:txBody>
          <a:bodyPr/>
          <a:lstStyle/>
          <a:p>
            <a:r>
              <a:rPr lang="en-US"/>
              <a:t>Click icon to add picture</a:t>
            </a:r>
          </a:p>
        </p:txBody>
      </p:sp>
      <p:pic>
        <p:nvPicPr>
          <p:cNvPr id="6" name="Picture 5" descr="Logo&#10;&#10;Description automatically generated">
            <a:extLst>
              <a:ext uri="{FF2B5EF4-FFF2-40B4-BE49-F238E27FC236}">
                <a16:creationId xmlns:a16="http://schemas.microsoft.com/office/drawing/2014/main" id="{3CC2AEB8-3AD2-8CD9-3E68-B2FF9E0ADEB4}"/>
              </a:ext>
            </a:extLst>
          </p:cNvPr>
          <p:cNvPicPr>
            <a:picLocks noChangeAspect="1"/>
          </p:cNvPicPr>
          <p:nvPr/>
        </p:nvPicPr>
        <p:blipFill>
          <a:blip r:embed="rId4"/>
          <a:stretch>
            <a:fillRect/>
          </a:stretch>
        </p:blipFill>
        <p:spPr>
          <a:xfrm>
            <a:off x="115098" y="5958389"/>
            <a:ext cx="1713011" cy="736086"/>
          </a:xfrm>
          <a:prstGeom prst="rect">
            <a:avLst/>
          </a:prstGeom>
        </p:spPr>
      </p:pic>
      <p:sp>
        <p:nvSpPr>
          <p:cNvPr id="7" name="Title 6">
            <a:extLst>
              <a:ext uri="{FF2B5EF4-FFF2-40B4-BE49-F238E27FC236}">
                <a16:creationId xmlns:a16="http://schemas.microsoft.com/office/drawing/2014/main" id="{4F58FAB8-CB90-163A-33D6-2990457C474F}"/>
              </a:ext>
            </a:extLst>
          </p:cNvPr>
          <p:cNvSpPr>
            <a:spLocks noGrp="1"/>
          </p:cNvSpPr>
          <p:nvPr>
            <p:ph type="title"/>
          </p:nvPr>
        </p:nvSpPr>
        <p:spPr>
          <a:xfrm>
            <a:off x="1981200" y="0"/>
            <a:ext cx="9372600" cy="1325563"/>
          </a:xfrm>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8570184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left align w/image on right">
    <p:spTree>
      <p:nvGrpSpPr>
        <p:cNvPr id="1" name=""/>
        <p:cNvGrpSpPr/>
        <p:nvPr/>
      </p:nvGrpSpPr>
      <p:grpSpPr>
        <a:xfrm>
          <a:off x="0" y="0"/>
          <a:ext cx="0" cy="0"/>
          <a:chOff x="0" y="0"/>
          <a:chExt cx="0" cy="0"/>
        </a:xfrm>
      </p:grpSpPr>
      <p:pic>
        <p:nvPicPr>
          <p:cNvPr id="2" name="Picture 1" descr="A picture containing appliance&#10;&#10;Description automatically generated">
            <a:extLst>
              <a:ext uri="{FF2B5EF4-FFF2-40B4-BE49-F238E27FC236}">
                <a16:creationId xmlns:a16="http://schemas.microsoft.com/office/drawing/2014/main" id="{A7AD869F-4CBC-A268-7568-CA690896FF6B}"/>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DC691D8B-5EC2-4E58-81EA-54CDA806DAC4}"/>
              </a:ext>
            </a:extLst>
          </p:cNvPr>
          <p:cNvSpPr>
            <a:spLocks noGrp="1"/>
          </p:cNvSpPr>
          <p:nvPr>
            <p:ph type="sldNum" sz="quarter" idx="10"/>
          </p:nvPr>
        </p:nvSpPr>
        <p:spPr/>
        <p:txBody>
          <a:bodyPr/>
          <a:lstStyle/>
          <a:p>
            <a:fld id="{C6C4A9E0-EB3C-2043-BDA9-D7FD5F72CC6A}" type="slidenum">
              <a:rPr lang="en-US" smtClean="0"/>
              <a:pPr/>
              <a:t>‹#›</a:t>
            </a:fld>
            <a:endParaRPr lang="en-US" dirty="0"/>
          </a:p>
        </p:txBody>
      </p:sp>
      <p:sp>
        <p:nvSpPr>
          <p:cNvPr id="10" name="Picture Placeholder 3">
            <a:extLst>
              <a:ext uri="{FF2B5EF4-FFF2-40B4-BE49-F238E27FC236}">
                <a16:creationId xmlns:a16="http://schemas.microsoft.com/office/drawing/2014/main" id="{702ECF03-4016-7B9C-741A-796C966C6151}"/>
              </a:ext>
            </a:extLst>
          </p:cNvPr>
          <p:cNvSpPr>
            <a:spLocks noGrp="1"/>
          </p:cNvSpPr>
          <p:nvPr>
            <p:ph type="pic" sz="quarter" idx="14"/>
          </p:nvPr>
        </p:nvSpPr>
        <p:spPr>
          <a:xfrm>
            <a:off x="8351837" y="0"/>
            <a:ext cx="3840163" cy="5669280"/>
          </a:xfrm>
          <a:prstGeom prst="rect">
            <a:avLst/>
          </a:prstGeom>
        </p:spPr>
        <p:txBody>
          <a:bodyPr/>
          <a:lstStyle/>
          <a:p>
            <a:r>
              <a:rPr lang="en-US"/>
              <a:t>Click icon to add picture</a:t>
            </a:r>
          </a:p>
        </p:txBody>
      </p:sp>
      <p:pic>
        <p:nvPicPr>
          <p:cNvPr id="6" name="Picture 5" descr="Logo&#10;&#10;Description automatically generated">
            <a:extLst>
              <a:ext uri="{FF2B5EF4-FFF2-40B4-BE49-F238E27FC236}">
                <a16:creationId xmlns:a16="http://schemas.microsoft.com/office/drawing/2014/main" id="{E14FF440-9234-171F-C20A-82DF3CEB64D0}"/>
              </a:ext>
            </a:extLst>
          </p:cNvPr>
          <p:cNvPicPr>
            <a:picLocks noChangeAspect="1"/>
          </p:cNvPicPr>
          <p:nvPr/>
        </p:nvPicPr>
        <p:blipFill>
          <a:blip r:embed="rId4"/>
          <a:stretch>
            <a:fillRect/>
          </a:stretch>
        </p:blipFill>
        <p:spPr>
          <a:xfrm>
            <a:off x="115098" y="5958389"/>
            <a:ext cx="1713011" cy="736086"/>
          </a:xfrm>
          <a:prstGeom prst="rect">
            <a:avLst/>
          </a:prstGeom>
        </p:spPr>
      </p:pic>
      <p:sp>
        <p:nvSpPr>
          <p:cNvPr id="7" name="Title 6">
            <a:extLst>
              <a:ext uri="{FF2B5EF4-FFF2-40B4-BE49-F238E27FC236}">
                <a16:creationId xmlns:a16="http://schemas.microsoft.com/office/drawing/2014/main" id="{59D2D1DB-DF2D-FF60-73E7-D50818363378}"/>
              </a:ext>
            </a:extLst>
          </p:cNvPr>
          <p:cNvSpPr>
            <a:spLocks noGrp="1"/>
          </p:cNvSpPr>
          <p:nvPr>
            <p:ph type="title" hasCustomPrompt="1"/>
          </p:nvPr>
        </p:nvSpPr>
        <p:spPr>
          <a:xfrm rot="16200000">
            <a:off x="-1614842" y="2596796"/>
            <a:ext cx="5212080" cy="948129"/>
          </a:xfrm>
        </p:spPr>
        <p:txBody>
          <a:bodyPr anchor="ctr" anchorCtr="0"/>
          <a:lstStyle>
            <a:lvl1pPr algn="r">
              <a:defRPr>
                <a:solidFill>
                  <a:schemeClr val="bg1"/>
                </a:solidFill>
              </a:defRPr>
            </a:lvl1pPr>
          </a:lstStyle>
          <a:p>
            <a:r>
              <a:rPr lang="en-US" dirty="0"/>
              <a:t>VERTICAL TITLE</a:t>
            </a:r>
          </a:p>
        </p:txBody>
      </p:sp>
      <p:sp>
        <p:nvSpPr>
          <p:cNvPr id="9" name="Text Placeholder 8">
            <a:extLst>
              <a:ext uri="{FF2B5EF4-FFF2-40B4-BE49-F238E27FC236}">
                <a16:creationId xmlns:a16="http://schemas.microsoft.com/office/drawing/2014/main" id="{86538EAD-2C87-FAC1-7295-EB765D217CAA}"/>
              </a:ext>
            </a:extLst>
          </p:cNvPr>
          <p:cNvSpPr>
            <a:spLocks noGrp="1"/>
          </p:cNvSpPr>
          <p:nvPr>
            <p:ph type="body" sz="quarter" idx="15"/>
          </p:nvPr>
        </p:nvSpPr>
        <p:spPr>
          <a:xfrm>
            <a:off x="1981200" y="457200"/>
            <a:ext cx="5854700" cy="4986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612232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left align w/2 images on right">
    <p:spTree>
      <p:nvGrpSpPr>
        <p:cNvPr id="1" name=""/>
        <p:cNvGrpSpPr/>
        <p:nvPr/>
      </p:nvGrpSpPr>
      <p:grpSpPr>
        <a:xfrm>
          <a:off x="0" y="0"/>
          <a:ext cx="0" cy="0"/>
          <a:chOff x="0" y="0"/>
          <a:chExt cx="0" cy="0"/>
        </a:xfrm>
      </p:grpSpPr>
      <p:pic>
        <p:nvPicPr>
          <p:cNvPr id="2" name="Picture 1" descr="A picture containing appliance&#10;&#10;Description automatically generated">
            <a:extLst>
              <a:ext uri="{FF2B5EF4-FFF2-40B4-BE49-F238E27FC236}">
                <a16:creationId xmlns:a16="http://schemas.microsoft.com/office/drawing/2014/main" id="{DA63A57C-BFA2-3841-471B-D12B13DFE4AB}"/>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DC691D8B-5EC2-4E58-81EA-54CDA806DAC4}"/>
              </a:ext>
            </a:extLst>
          </p:cNvPr>
          <p:cNvSpPr>
            <a:spLocks noGrp="1"/>
          </p:cNvSpPr>
          <p:nvPr>
            <p:ph type="sldNum" sz="quarter" idx="10"/>
          </p:nvPr>
        </p:nvSpPr>
        <p:spPr/>
        <p:txBody>
          <a:bodyPr/>
          <a:lstStyle/>
          <a:p>
            <a:fld id="{C6C4A9E0-EB3C-2043-BDA9-D7FD5F72CC6A}" type="slidenum">
              <a:rPr lang="en-US" smtClean="0"/>
              <a:pPr/>
              <a:t>‹#›</a:t>
            </a:fld>
            <a:endParaRPr lang="en-US" dirty="0"/>
          </a:p>
        </p:txBody>
      </p:sp>
      <p:sp>
        <p:nvSpPr>
          <p:cNvPr id="10" name="Picture Placeholder 3">
            <a:extLst>
              <a:ext uri="{FF2B5EF4-FFF2-40B4-BE49-F238E27FC236}">
                <a16:creationId xmlns:a16="http://schemas.microsoft.com/office/drawing/2014/main" id="{702ECF03-4016-7B9C-741A-796C966C6151}"/>
              </a:ext>
            </a:extLst>
          </p:cNvPr>
          <p:cNvSpPr>
            <a:spLocks noGrp="1"/>
          </p:cNvSpPr>
          <p:nvPr>
            <p:ph type="pic" sz="quarter" idx="14"/>
          </p:nvPr>
        </p:nvSpPr>
        <p:spPr>
          <a:xfrm>
            <a:off x="8351837" y="0"/>
            <a:ext cx="3840163" cy="2906862"/>
          </a:xfrm>
          <a:prstGeom prst="rect">
            <a:avLst/>
          </a:prstGeom>
        </p:spPr>
        <p:txBody>
          <a:bodyPr/>
          <a:lstStyle/>
          <a:p>
            <a:r>
              <a:rPr lang="en-US"/>
              <a:t>Click icon to add picture</a:t>
            </a:r>
          </a:p>
        </p:txBody>
      </p:sp>
      <p:sp>
        <p:nvSpPr>
          <p:cNvPr id="8" name="Picture Placeholder 3">
            <a:extLst>
              <a:ext uri="{FF2B5EF4-FFF2-40B4-BE49-F238E27FC236}">
                <a16:creationId xmlns:a16="http://schemas.microsoft.com/office/drawing/2014/main" id="{A43FE2B1-C435-19C9-6F49-EFC17DC82F94}"/>
              </a:ext>
            </a:extLst>
          </p:cNvPr>
          <p:cNvSpPr>
            <a:spLocks noGrp="1"/>
          </p:cNvSpPr>
          <p:nvPr>
            <p:ph type="pic" sz="quarter" idx="15"/>
          </p:nvPr>
        </p:nvSpPr>
        <p:spPr>
          <a:xfrm>
            <a:off x="8351837" y="2911307"/>
            <a:ext cx="3840163" cy="2768133"/>
          </a:xfrm>
          <a:prstGeom prst="rect">
            <a:avLst/>
          </a:prstGeom>
        </p:spPr>
        <p:txBody>
          <a:bodyPr/>
          <a:lstStyle/>
          <a:p>
            <a:r>
              <a:rPr lang="en-US"/>
              <a:t>Click icon to add picture</a:t>
            </a:r>
          </a:p>
        </p:txBody>
      </p:sp>
      <p:pic>
        <p:nvPicPr>
          <p:cNvPr id="6" name="Picture 5" descr="Logo&#10;&#10;Description automatically generated">
            <a:extLst>
              <a:ext uri="{FF2B5EF4-FFF2-40B4-BE49-F238E27FC236}">
                <a16:creationId xmlns:a16="http://schemas.microsoft.com/office/drawing/2014/main" id="{BD12491D-FF5F-ED11-3952-BBE16FBD3431}"/>
              </a:ext>
            </a:extLst>
          </p:cNvPr>
          <p:cNvPicPr>
            <a:picLocks noChangeAspect="1"/>
          </p:cNvPicPr>
          <p:nvPr/>
        </p:nvPicPr>
        <p:blipFill>
          <a:blip r:embed="rId4"/>
          <a:stretch>
            <a:fillRect/>
          </a:stretch>
        </p:blipFill>
        <p:spPr>
          <a:xfrm>
            <a:off x="115098" y="5958389"/>
            <a:ext cx="1713011" cy="736086"/>
          </a:xfrm>
          <a:prstGeom prst="rect">
            <a:avLst/>
          </a:prstGeom>
        </p:spPr>
      </p:pic>
      <p:sp>
        <p:nvSpPr>
          <p:cNvPr id="7" name="Title 6">
            <a:extLst>
              <a:ext uri="{FF2B5EF4-FFF2-40B4-BE49-F238E27FC236}">
                <a16:creationId xmlns:a16="http://schemas.microsoft.com/office/drawing/2014/main" id="{FC5C42E7-05F7-EE52-8D3D-465E0F03270D}"/>
              </a:ext>
            </a:extLst>
          </p:cNvPr>
          <p:cNvSpPr>
            <a:spLocks noGrp="1"/>
          </p:cNvSpPr>
          <p:nvPr>
            <p:ph type="title"/>
          </p:nvPr>
        </p:nvSpPr>
        <p:spPr>
          <a:xfrm>
            <a:off x="1981200" y="0"/>
            <a:ext cx="9372600" cy="1325563"/>
          </a:xfrm>
        </p:spPr>
        <p:txBody>
          <a:body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A25A8023-C42A-EA24-AB44-80C9C12AF1CE}"/>
              </a:ext>
            </a:extLst>
          </p:cNvPr>
          <p:cNvSpPr>
            <a:spLocks noGrp="1"/>
          </p:cNvSpPr>
          <p:nvPr>
            <p:ph type="body" sz="quarter" idx="16"/>
          </p:nvPr>
        </p:nvSpPr>
        <p:spPr>
          <a:xfrm>
            <a:off x="1981200" y="1325563"/>
            <a:ext cx="5940425" cy="417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2248863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 Col Slide w/right teal ba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7CA01-3659-7D83-B56A-6E8882076638}"/>
              </a:ext>
            </a:extLst>
          </p:cNvPr>
          <p:cNvPicPr>
            <a:picLocks noChangeAspect="1"/>
          </p:cNvPicPr>
          <p:nvPr/>
        </p:nvPicPr>
        <p:blipFill>
          <a:blip r:embed="rId3"/>
          <a:stretch>
            <a:fillRect/>
          </a:stretch>
        </p:blipFill>
        <p:spPr>
          <a:xfrm>
            <a:off x="0" y="0"/>
            <a:ext cx="12192000" cy="6858000"/>
          </a:xfrm>
          <a:prstGeom prst="rect">
            <a:avLst/>
          </a:prstGeom>
        </p:spPr>
      </p:pic>
      <p:sp>
        <p:nvSpPr>
          <p:cNvPr id="5" name="Slide Number Placeholder 2">
            <a:extLst>
              <a:ext uri="{FF2B5EF4-FFF2-40B4-BE49-F238E27FC236}">
                <a16:creationId xmlns:a16="http://schemas.microsoft.com/office/drawing/2014/main" id="{92D1B486-B31A-3535-5A38-6BD6687C90B2}"/>
              </a:ext>
            </a:extLst>
          </p:cNvPr>
          <p:cNvSpPr>
            <a:spLocks noGrp="1"/>
          </p:cNvSpPr>
          <p:nvPr>
            <p:ph type="sldNum" sz="quarter" idx="10"/>
          </p:nvPr>
        </p:nvSpPr>
        <p:spPr>
          <a:xfrm>
            <a:off x="11261034" y="6356350"/>
            <a:ext cx="728869" cy="365125"/>
          </a:xfrm>
        </p:spPr>
        <p:txBody>
          <a:bodyPr/>
          <a:lstStyle/>
          <a:p>
            <a:fld id="{C6C4A9E0-EB3C-2043-BDA9-D7FD5F72CC6A}" type="slidenum">
              <a:rPr lang="en-US" smtClean="0"/>
              <a:pPr/>
              <a:t>‹#›</a:t>
            </a:fld>
            <a:endParaRPr lang="en-US" dirty="0"/>
          </a:p>
        </p:txBody>
      </p:sp>
      <p:pic>
        <p:nvPicPr>
          <p:cNvPr id="3" name="Picture 2" descr="Logo&#10;&#10;Description automatically generated">
            <a:extLst>
              <a:ext uri="{FF2B5EF4-FFF2-40B4-BE49-F238E27FC236}">
                <a16:creationId xmlns:a16="http://schemas.microsoft.com/office/drawing/2014/main" id="{CB803B78-8DE7-799C-966D-575197A50059}"/>
              </a:ext>
            </a:extLst>
          </p:cNvPr>
          <p:cNvPicPr>
            <a:picLocks noChangeAspect="1"/>
          </p:cNvPicPr>
          <p:nvPr/>
        </p:nvPicPr>
        <p:blipFill>
          <a:blip r:embed="rId4"/>
          <a:stretch>
            <a:fillRect/>
          </a:stretch>
        </p:blipFill>
        <p:spPr>
          <a:xfrm>
            <a:off x="115098" y="5958389"/>
            <a:ext cx="1713011" cy="736086"/>
          </a:xfrm>
          <a:prstGeom prst="rect">
            <a:avLst/>
          </a:prstGeom>
        </p:spPr>
      </p:pic>
      <p:sp>
        <p:nvSpPr>
          <p:cNvPr id="4" name="Title 3">
            <a:extLst>
              <a:ext uri="{FF2B5EF4-FFF2-40B4-BE49-F238E27FC236}">
                <a16:creationId xmlns:a16="http://schemas.microsoft.com/office/drawing/2014/main" id="{E0A9408D-B3A6-1AA4-C368-D88F74B1FB84}"/>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D1B6959D-8405-79B4-C926-4A345EE42E49}"/>
              </a:ext>
            </a:extLst>
          </p:cNvPr>
          <p:cNvSpPr>
            <a:spLocks noGrp="1"/>
          </p:cNvSpPr>
          <p:nvPr>
            <p:ph type="body" sz="quarter" idx="11"/>
          </p:nvPr>
        </p:nvSpPr>
        <p:spPr>
          <a:xfrm>
            <a:off x="266700" y="1325563"/>
            <a:ext cx="7197725"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7854745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1 Col Slide w/right teal bar3 images">
    <p:spTree>
      <p:nvGrpSpPr>
        <p:cNvPr id="1" name=""/>
        <p:cNvGrpSpPr/>
        <p:nvPr/>
      </p:nvGrpSpPr>
      <p:grpSpPr>
        <a:xfrm>
          <a:off x="0" y="0"/>
          <a:ext cx="0" cy="0"/>
          <a:chOff x="0" y="0"/>
          <a:chExt cx="0" cy="0"/>
        </a:xfrm>
      </p:grpSpPr>
      <p:pic>
        <p:nvPicPr>
          <p:cNvPr id="16" name="Picture 15" descr="A picture containing text&#10;&#10;Description automatically generated">
            <a:extLst>
              <a:ext uri="{FF2B5EF4-FFF2-40B4-BE49-F238E27FC236}">
                <a16:creationId xmlns:a16="http://schemas.microsoft.com/office/drawing/2014/main" id="{04273B27-7B2E-F375-9610-50268B45258F}"/>
              </a:ext>
            </a:extLst>
          </p:cNvPr>
          <p:cNvPicPr>
            <a:picLocks noChangeAspect="1"/>
          </p:cNvPicPr>
          <p:nvPr/>
        </p:nvPicPr>
        <p:blipFill>
          <a:blip r:embed="rId3"/>
          <a:stretch>
            <a:fillRect/>
          </a:stretch>
        </p:blipFill>
        <p:spPr>
          <a:xfrm>
            <a:off x="0" y="0"/>
            <a:ext cx="12192000" cy="6858000"/>
          </a:xfrm>
          <a:prstGeom prst="rect">
            <a:avLst/>
          </a:prstGeom>
        </p:spPr>
      </p:pic>
      <p:sp>
        <p:nvSpPr>
          <p:cNvPr id="5" name="Slide Number Placeholder 2">
            <a:extLst>
              <a:ext uri="{FF2B5EF4-FFF2-40B4-BE49-F238E27FC236}">
                <a16:creationId xmlns:a16="http://schemas.microsoft.com/office/drawing/2014/main" id="{92D1B486-B31A-3535-5A38-6BD6687C90B2}"/>
              </a:ext>
            </a:extLst>
          </p:cNvPr>
          <p:cNvSpPr>
            <a:spLocks noGrp="1"/>
          </p:cNvSpPr>
          <p:nvPr>
            <p:ph type="sldNum" sz="quarter" idx="10"/>
          </p:nvPr>
        </p:nvSpPr>
        <p:spPr>
          <a:xfrm>
            <a:off x="11261034" y="6356350"/>
            <a:ext cx="728869" cy="365125"/>
          </a:xfrm>
        </p:spPr>
        <p:txBody>
          <a:bodyPr/>
          <a:lstStyle/>
          <a:p>
            <a:fld id="{C6C4A9E0-EB3C-2043-BDA9-D7FD5F72CC6A}" type="slidenum">
              <a:rPr lang="en-US" smtClean="0"/>
              <a:pPr/>
              <a:t>‹#›</a:t>
            </a:fld>
            <a:endParaRPr lang="en-US" dirty="0"/>
          </a:p>
        </p:txBody>
      </p:sp>
      <p:sp>
        <p:nvSpPr>
          <p:cNvPr id="6" name="Picture Placeholder 7">
            <a:extLst>
              <a:ext uri="{FF2B5EF4-FFF2-40B4-BE49-F238E27FC236}">
                <a16:creationId xmlns:a16="http://schemas.microsoft.com/office/drawing/2014/main" id="{3B58D2E9-9393-0B9D-D12A-85C339A104AF}"/>
              </a:ext>
            </a:extLst>
          </p:cNvPr>
          <p:cNvSpPr>
            <a:spLocks noGrp="1"/>
          </p:cNvSpPr>
          <p:nvPr>
            <p:ph type="pic" sz="quarter" idx="14"/>
          </p:nvPr>
        </p:nvSpPr>
        <p:spPr>
          <a:xfrm>
            <a:off x="0" y="4152452"/>
            <a:ext cx="3495674" cy="1505948"/>
          </a:xfrm>
          <a:prstGeom prst="rect">
            <a:avLst/>
          </a:prstGeom>
        </p:spPr>
        <p:txBody>
          <a:bodyPr anchor="ctr" anchorCtr="1"/>
          <a:lstStyle>
            <a:lvl1pPr algn="ctr">
              <a:defRPr sz="1600"/>
            </a:lvl1pPr>
          </a:lstStyle>
          <a:p>
            <a:r>
              <a:rPr lang="en-US"/>
              <a:t>Click icon to add picture</a:t>
            </a:r>
            <a:endParaRPr lang="en-US" dirty="0"/>
          </a:p>
        </p:txBody>
      </p:sp>
      <p:sp>
        <p:nvSpPr>
          <p:cNvPr id="7" name="Picture Placeholder 7">
            <a:extLst>
              <a:ext uri="{FF2B5EF4-FFF2-40B4-BE49-F238E27FC236}">
                <a16:creationId xmlns:a16="http://schemas.microsoft.com/office/drawing/2014/main" id="{7061D19A-DD8B-51FE-1D55-BCE445D9D6EB}"/>
              </a:ext>
            </a:extLst>
          </p:cNvPr>
          <p:cNvSpPr>
            <a:spLocks noGrp="1"/>
          </p:cNvSpPr>
          <p:nvPr>
            <p:ph type="pic" sz="quarter" idx="15"/>
          </p:nvPr>
        </p:nvSpPr>
        <p:spPr>
          <a:xfrm>
            <a:off x="3576321" y="4152452"/>
            <a:ext cx="3495674" cy="1505948"/>
          </a:xfrm>
          <a:prstGeom prst="rect">
            <a:avLst/>
          </a:prstGeom>
        </p:spPr>
        <p:txBody>
          <a:bodyPr anchor="ctr" anchorCtr="1"/>
          <a:lstStyle>
            <a:lvl1pPr>
              <a:defRPr sz="16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94B71881-C8D8-2ADD-912B-75ECF7BB14F1}"/>
              </a:ext>
            </a:extLst>
          </p:cNvPr>
          <p:cNvSpPr>
            <a:spLocks noGrp="1"/>
          </p:cNvSpPr>
          <p:nvPr>
            <p:ph type="pic" sz="quarter" idx="16"/>
          </p:nvPr>
        </p:nvSpPr>
        <p:spPr>
          <a:xfrm>
            <a:off x="7152642" y="4152452"/>
            <a:ext cx="3495674" cy="1505948"/>
          </a:xfrm>
          <a:prstGeom prst="rect">
            <a:avLst/>
          </a:prstGeom>
        </p:spPr>
        <p:txBody>
          <a:bodyPr anchor="ctr" anchorCtr="1"/>
          <a:lstStyle>
            <a:lvl1pPr>
              <a:defRPr sz="1600"/>
            </a:lvl1pPr>
          </a:lstStyle>
          <a:p>
            <a:r>
              <a:rPr lang="en-US"/>
              <a:t>Click icon to add picture</a:t>
            </a:r>
            <a:endParaRPr lang="en-US" dirty="0"/>
          </a:p>
        </p:txBody>
      </p:sp>
      <p:sp>
        <p:nvSpPr>
          <p:cNvPr id="10" name="Text Placeholder 4">
            <a:extLst>
              <a:ext uri="{FF2B5EF4-FFF2-40B4-BE49-F238E27FC236}">
                <a16:creationId xmlns:a16="http://schemas.microsoft.com/office/drawing/2014/main" id="{80BF674D-B489-3DA9-3A63-59C0112ED979}"/>
              </a:ext>
            </a:extLst>
          </p:cNvPr>
          <p:cNvSpPr>
            <a:spLocks noGrp="1"/>
          </p:cNvSpPr>
          <p:nvPr>
            <p:ph type="body" sz="quarter" idx="12" hasCustomPrompt="1"/>
          </p:nvPr>
        </p:nvSpPr>
        <p:spPr>
          <a:xfrm>
            <a:off x="266700" y="1551940"/>
            <a:ext cx="9217542" cy="2906862"/>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descr="Logo&#10;&#10;Description automatically generated">
            <a:extLst>
              <a:ext uri="{FF2B5EF4-FFF2-40B4-BE49-F238E27FC236}">
                <a16:creationId xmlns:a16="http://schemas.microsoft.com/office/drawing/2014/main" id="{E84451F5-2A6A-C161-52FA-66F22FB8E98E}"/>
              </a:ext>
            </a:extLst>
          </p:cNvPr>
          <p:cNvPicPr>
            <a:picLocks noChangeAspect="1"/>
          </p:cNvPicPr>
          <p:nvPr/>
        </p:nvPicPr>
        <p:blipFill>
          <a:blip r:embed="rId4"/>
          <a:stretch>
            <a:fillRect/>
          </a:stretch>
        </p:blipFill>
        <p:spPr>
          <a:xfrm>
            <a:off x="115098" y="5958389"/>
            <a:ext cx="1713011" cy="736086"/>
          </a:xfrm>
          <a:prstGeom prst="rect">
            <a:avLst/>
          </a:prstGeom>
        </p:spPr>
      </p:pic>
      <p:sp>
        <p:nvSpPr>
          <p:cNvPr id="2" name="Title 1">
            <a:extLst>
              <a:ext uri="{FF2B5EF4-FFF2-40B4-BE49-F238E27FC236}">
                <a16:creationId xmlns:a16="http://schemas.microsoft.com/office/drawing/2014/main" id="{2F8AFDCE-87B9-1FEA-9980-5EF0925EC235}"/>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0740446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 Col Slide grey area w/right teal bar">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3AD5A995-ED27-1AE5-055E-EC78246E0BF6}"/>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DC691D8B-5EC2-4E58-81EA-54CDA806DAC4}"/>
              </a:ext>
            </a:extLst>
          </p:cNvPr>
          <p:cNvSpPr>
            <a:spLocks noGrp="1"/>
          </p:cNvSpPr>
          <p:nvPr>
            <p:ph type="sldNum" sz="quarter" idx="10"/>
          </p:nvPr>
        </p:nvSpPr>
        <p:spPr/>
        <p:txBody>
          <a:bodyPr/>
          <a:lstStyle/>
          <a:p>
            <a:fld id="{C6C4A9E0-EB3C-2043-BDA9-D7FD5F72CC6A}" type="slidenum">
              <a:rPr lang="en-US" smtClean="0"/>
              <a:pPr/>
              <a:t>‹#›</a:t>
            </a:fld>
            <a:endParaRPr lang="en-US" dirty="0"/>
          </a:p>
        </p:txBody>
      </p:sp>
      <p:sp>
        <p:nvSpPr>
          <p:cNvPr id="6" name="Text Placeholder 5">
            <a:extLst>
              <a:ext uri="{FF2B5EF4-FFF2-40B4-BE49-F238E27FC236}">
                <a16:creationId xmlns:a16="http://schemas.microsoft.com/office/drawing/2014/main" id="{7829AB67-C24A-4E46-B85D-499ED98E046E}"/>
              </a:ext>
            </a:extLst>
          </p:cNvPr>
          <p:cNvSpPr>
            <a:spLocks noGrp="1"/>
          </p:cNvSpPr>
          <p:nvPr>
            <p:ph type="body" sz="quarter" idx="11" hasCustomPrompt="1"/>
          </p:nvPr>
        </p:nvSpPr>
        <p:spPr>
          <a:xfrm>
            <a:off x="266699" y="1562987"/>
            <a:ext cx="7382797" cy="384898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Logo&#10;&#10;Description automatically generated">
            <a:extLst>
              <a:ext uri="{FF2B5EF4-FFF2-40B4-BE49-F238E27FC236}">
                <a16:creationId xmlns:a16="http://schemas.microsoft.com/office/drawing/2014/main" id="{E4A73B01-C71F-01AE-4861-A6C29319B172}"/>
              </a:ext>
            </a:extLst>
          </p:cNvPr>
          <p:cNvPicPr>
            <a:picLocks noChangeAspect="1"/>
          </p:cNvPicPr>
          <p:nvPr/>
        </p:nvPicPr>
        <p:blipFill>
          <a:blip r:embed="rId4"/>
          <a:stretch>
            <a:fillRect/>
          </a:stretch>
        </p:blipFill>
        <p:spPr>
          <a:xfrm>
            <a:off x="115098" y="5958389"/>
            <a:ext cx="1713011" cy="736086"/>
          </a:xfrm>
          <a:prstGeom prst="rect">
            <a:avLst/>
          </a:prstGeom>
        </p:spPr>
      </p:pic>
      <p:sp>
        <p:nvSpPr>
          <p:cNvPr id="4" name="Title 3">
            <a:extLst>
              <a:ext uri="{FF2B5EF4-FFF2-40B4-BE49-F238E27FC236}">
                <a16:creationId xmlns:a16="http://schemas.microsoft.com/office/drawing/2014/main" id="{DDBC1588-A3E9-ECD9-B838-3D1E515FAB5F}"/>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4035139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A357C6-CCA6-425E-AE6C-816C13EC4BF1}"/>
              </a:ext>
            </a:extLst>
          </p:cNvPr>
          <p:cNvSpPr>
            <a:spLocks noGrp="1"/>
          </p:cNvSpPr>
          <p:nvPr>
            <p:ph type="dt" sz="half" idx="10"/>
          </p:nvPr>
        </p:nvSpPr>
        <p:spPr/>
        <p:txBody>
          <a:bodyPr/>
          <a:lstStyle/>
          <a:p>
            <a:fld id="{3A01F356-1F25-42A8-950F-1009A03F64DA}" type="datetimeFigureOut">
              <a:rPr lang="en-US" smtClean="0"/>
              <a:t>5/8/2024</a:t>
            </a:fld>
            <a:endParaRPr lang="en-US" dirty="0"/>
          </a:p>
        </p:txBody>
      </p:sp>
      <p:sp>
        <p:nvSpPr>
          <p:cNvPr id="3" name="Footer Placeholder 2">
            <a:extLst>
              <a:ext uri="{FF2B5EF4-FFF2-40B4-BE49-F238E27FC236}">
                <a16:creationId xmlns:a16="http://schemas.microsoft.com/office/drawing/2014/main" id="{4AF8897D-BFD0-4A5A-BC0D-BF9162069CC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CA2061D-14C4-4C8B-8CDC-BB12B6F833AA}"/>
              </a:ext>
            </a:extLst>
          </p:cNvPr>
          <p:cNvSpPr>
            <a:spLocks noGrp="1"/>
          </p:cNvSpPr>
          <p:nvPr>
            <p:ph type="sldNum" sz="quarter" idx="12"/>
          </p:nvPr>
        </p:nvSpPr>
        <p:spPr/>
        <p:txBody>
          <a:bodyPr/>
          <a:lstStyle/>
          <a:p>
            <a:fld id="{780D1D30-1EC7-43FD-9DEC-3D0AF46F5ED7}" type="slidenum">
              <a:rPr lang="en-US" smtClean="0"/>
              <a:t>‹#›</a:t>
            </a:fld>
            <a:endParaRPr lang="en-US" dirty="0"/>
          </a:p>
        </p:txBody>
      </p:sp>
    </p:spTree>
    <p:extLst>
      <p:ext uri="{BB962C8B-B14F-4D97-AF65-F5344CB8AC3E}">
        <p14:creationId xmlns:p14="http://schemas.microsoft.com/office/powerpoint/2010/main" val="39267078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ight divider slide">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438E4AE5-4CB3-3304-3053-CA4FDFED84D2}"/>
              </a:ext>
            </a:extLst>
          </p:cNvPr>
          <p:cNvPicPr>
            <a:picLocks noChangeAspect="1"/>
          </p:cNvPicPr>
          <p:nvPr/>
        </p:nvPicPr>
        <p:blipFill>
          <a:blip r:embed="rId3"/>
          <a:stretch>
            <a:fillRect/>
          </a:stretch>
        </p:blipFill>
        <p:spPr>
          <a:xfrm>
            <a:off x="0" y="7974"/>
            <a:ext cx="12192000" cy="6858000"/>
          </a:xfrm>
          <a:prstGeom prst="rect">
            <a:avLst/>
          </a:prstGeom>
        </p:spPr>
      </p:pic>
      <p:sp>
        <p:nvSpPr>
          <p:cNvPr id="3" name="Slide Number Placeholder 2">
            <a:extLst>
              <a:ext uri="{FF2B5EF4-FFF2-40B4-BE49-F238E27FC236}">
                <a16:creationId xmlns:a16="http://schemas.microsoft.com/office/drawing/2014/main" id="{DC691D8B-5EC2-4E58-81EA-54CDA806DAC4}"/>
              </a:ext>
            </a:extLst>
          </p:cNvPr>
          <p:cNvSpPr>
            <a:spLocks noGrp="1"/>
          </p:cNvSpPr>
          <p:nvPr>
            <p:ph type="sldNum" sz="quarter" idx="10"/>
          </p:nvPr>
        </p:nvSpPr>
        <p:spPr/>
        <p:txBody>
          <a:bodyPr/>
          <a:lstStyle/>
          <a:p>
            <a:fld id="{C6C4A9E0-EB3C-2043-BDA9-D7FD5F72CC6A}" type="slidenum">
              <a:rPr lang="en-US" smtClean="0"/>
              <a:pPr/>
              <a:t>‹#›</a:t>
            </a:fld>
            <a:endParaRPr lang="en-US" dirty="0"/>
          </a:p>
        </p:txBody>
      </p:sp>
      <p:pic>
        <p:nvPicPr>
          <p:cNvPr id="5" name="Picture 4" descr="Logo&#10;&#10;Description automatically generated">
            <a:extLst>
              <a:ext uri="{FF2B5EF4-FFF2-40B4-BE49-F238E27FC236}">
                <a16:creationId xmlns:a16="http://schemas.microsoft.com/office/drawing/2014/main" id="{9662028D-825A-B3D8-F70C-7F58648BC546}"/>
              </a:ext>
            </a:extLst>
          </p:cNvPr>
          <p:cNvPicPr>
            <a:picLocks noChangeAspect="1"/>
          </p:cNvPicPr>
          <p:nvPr/>
        </p:nvPicPr>
        <p:blipFill>
          <a:blip r:embed="rId4"/>
          <a:stretch>
            <a:fillRect/>
          </a:stretch>
        </p:blipFill>
        <p:spPr>
          <a:xfrm>
            <a:off x="115098" y="5958389"/>
            <a:ext cx="1713011" cy="736086"/>
          </a:xfrm>
          <a:prstGeom prst="rect">
            <a:avLst/>
          </a:prstGeom>
        </p:spPr>
      </p:pic>
      <p:sp>
        <p:nvSpPr>
          <p:cNvPr id="6" name="Title 5">
            <a:extLst>
              <a:ext uri="{FF2B5EF4-FFF2-40B4-BE49-F238E27FC236}">
                <a16:creationId xmlns:a16="http://schemas.microsoft.com/office/drawing/2014/main" id="{A3B15EF3-9C2B-086A-652D-E40AF8FEAF41}"/>
              </a:ext>
            </a:extLst>
          </p:cNvPr>
          <p:cNvSpPr>
            <a:spLocks noGrp="1"/>
          </p:cNvSpPr>
          <p:nvPr>
            <p:ph type="title"/>
          </p:nvPr>
        </p:nvSpPr>
        <p:spPr>
          <a:xfrm>
            <a:off x="266700" y="2774192"/>
            <a:ext cx="11087100" cy="1325563"/>
          </a:xfrm>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4338775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ark divider slide">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CD0B3FC4-E96E-DBB9-4B2C-98AE882B73D0}"/>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DC691D8B-5EC2-4E58-81EA-54CDA806DAC4}"/>
              </a:ext>
            </a:extLst>
          </p:cNvPr>
          <p:cNvSpPr>
            <a:spLocks noGrp="1"/>
          </p:cNvSpPr>
          <p:nvPr>
            <p:ph type="sldNum" sz="quarter" idx="10"/>
          </p:nvPr>
        </p:nvSpPr>
        <p:spPr/>
        <p:txBody>
          <a:bodyPr/>
          <a:lstStyle/>
          <a:p>
            <a:fld id="{C6C4A9E0-EB3C-2043-BDA9-D7FD5F72CC6A}" type="slidenum">
              <a:rPr lang="en-US" smtClean="0"/>
              <a:pPr/>
              <a:t>‹#›</a:t>
            </a:fld>
            <a:endParaRPr lang="en-US" dirty="0"/>
          </a:p>
        </p:txBody>
      </p:sp>
      <p:pic>
        <p:nvPicPr>
          <p:cNvPr id="5" name="Picture 4" descr="Logo&#10;&#10;Description automatically generated">
            <a:extLst>
              <a:ext uri="{FF2B5EF4-FFF2-40B4-BE49-F238E27FC236}">
                <a16:creationId xmlns:a16="http://schemas.microsoft.com/office/drawing/2014/main" id="{1D851224-13BA-332E-8E2E-24F5346D3B13}"/>
              </a:ext>
            </a:extLst>
          </p:cNvPr>
          <p:cNvPicPr>
            <a:picLocks noChangeAspect="1"/>
          </p:cNvPicPr>
          <p:nvPr/>
        </p:nvPicPr>
        <p:blipFill>
          <a:blip r:embed="rId4"/>
          <a:stretch>
            <a:fillRect/>
          </a:stretch>
        </p:blipFill>
        <p:spPr>
          <a:xfrm>
            <a:off x="115098" y="5958389"/>
            <a:ext cx="1713011" cy="736086"/>
          </a:xfrm>
          <a:prstGeom prst="rect">
            <a:avLst/>
          </a:prstGeom>
        </p:spPr>
      </p:pic>
      <p:sp>
        <p:nvSpPr>
          <p:cNvPr id="6" name="Title 5">
            <a:extLst>
              <a:ext uri="{FF2B5EF4-FFF2-40B4-BE49-F238E27FC236}">
                <a16:creationId xmlns:a16="http://schemas.microsoft.com/office/drawing/2014/main" id="{5FAF2482-63CF-5ACE-0867-D3DD7FA30FCA}"/>
              </a:ext>
            </a:extLst>
          </p:cNvPr>
          <p:cNvSpPr>
            <a:spLocks noGrp="1"/>
          </p:cNvSpPr>
          <p:nvPr>
            <p:ph type="title"/>
          </p:nvPr>
        </p:nvSpPr>
        <p:spPr>
          <a:xfrm>
            <a:off x="266700" y="2766218"/>
            <a:ext cx="11087100" cy="1325563"/>
          </a:xfrm>
        </p:spPr>
        <p:txBody>
          <a:bodyPr/>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4087950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background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129D11-C924-EC0B-73A4-04F39ED7E1EB}"/>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BC264322-8C1C-0985-6535-312A1014D81B}"/>
              </a:ext>
            </a:extLst>
          </p:cNvPr>
          <p:cNvSpPr>
            <a:spLocks noGrp="1"/>
          </p:cNvSpPr>
          <p:nvPr>
            <p:ph type="sldNum" sz="quarter" idx="10"/>
          </p:nvPr>
        </p:nvSpPr>
        <p:spPr/>
        <p:txBody>
          <a:bodyPr/>
          <a:lstStyle>
            <a:lvl1pPr>
              <a:defRPr>
                <a:solidFill>
                  <a:srgbClr val="003764"/>
                </a:solidFill>
              </a:defRPr>
            </a:lvl1pPr>
          </a:lstStyle>
          <a:p>
            <a:fld id="{C6C4A9E0-EB3C-2043-BDA9-D7FD5F72CC6A}" type="slidenum">
              <a:rPr lang="en-US" smtClean="0"/>
              <a:pPr/>
              <a:t>‹#›</a:t>
            </a:fld>
            <a:endParaRPr lang="en-US" dirty="0"/>
          </a:p>
        </p:txBody>
      </p:sp>
      <p:sp>
        <p:nvSpPr>
          <p:cNvPr id="6" name="Title 5">
            <a:extLst>
              <a:ext uri="{FF2B5EF4-FFF2-40B4-BE49-F238E27FC236}">
                <a16:creationId xmlns:a16="http://schemas.microsoft.com/office/drawing/2014/main" id="{E849CAD8-EABB-046A-55B4-539DB431505D}"/>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9124E40F-6177-52BF-56B1-0FD3B9EB1EFA}"/>
              </a:ext>
            </a:extLst>
          </p:cNvPr>
          <p:cNvSpPr>
            <a:spLocks noGrp="1"/>
          </p:cNvSpPr>
          <p:nvPr>
            <p:ph type="body" sz="quarter" idx="11"/>
          </p:nvPr>
        </p:nvSpPr>
        <p:spPr>
          <a:xfrm>
            <a:off x="266701" y="1325562"/>
            <a:ext cx="3380266"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72D4B0DC-FB52-1A7D-C281-5EF4705E05C8}"/>
              </a:ext>
            </a:extLst>
          </p:cNvPr>
          <p:cNvSpPr>
            <a:spLocks noGrp="1"/>
          </p:cNvSpPr>
          <p:nvPr>
            <p:ph type="body" sz="quarter" idx="12"/>
          </p:nvPr>
        </p:nvSpPr>
        <p:spPr>
          <a:xfrm>
            <a:off x="3997325" y="1325563"/>
            <a:ext cx="362585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a:extLst>
              <a:ext uri="{FF2B5EF4-FFF2-40B4-BE49-F238E27FC236}">
                <a16:creationId xmlns:a16="http://schemas.microsoft.com/office/drawing/2014/main" id="{DE37497D-896B-99D8-F776-355F18A4447F}"/>
              </a:ext>
            </a:extLst>
          </p:cNvPr>
          <p:cNvSpPr>
            <a:spLocks noGrp="1"/>
          </p:cNvSpPr>
          <p:nvPr>
            <p:ph type="body" sz="quarter" idx="13"/>
          </p:nvPr>
        </p:nvSpPr>
        <p:spPr>
          <a:xfrm>
            <a:off x="7974013" y="1325563"/>
            <a:ext cx="3951287"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Logo&#10;&#10;Description automatically generated">
            <a:extLst>
              <a:ext uri="{FF2B5EF4-FFF2-40B4-BE49-F238E27FC236}">
                <a16:creationId xmlns:a16="http://schemas.microsoft.com/office/drawing/2014/main" id="{23168AE9-73DF-082D-5D5C-53C237539A79}"/>
              </a:ext>
            </a:extLst>
          </p:cNvPr>
          <p:cNvPicPr>
            <a:picLocks noChangeAspect="1"/>
          </p:cNvPicPr>
          <p:nvPr userDrawn="1"/>
        </p:nvPicPr>
        <p:blipFill>
          <a:blip r:embed="rId4"/>
          <a:stretch>
            <a:fillRect/>
          </a:stretch>
        </p:blipFill>
        <p:spPr>
          <a:xfrm>
            <a:off x="115098" y="5958389"/>
            <a:ext cx="1713011" cy="736086"/>
          </a:xfrm>
          <a:prstGeom prst="rect">
            <a:avLst/>
          </a:prstGeom>
        </p:spPr>
      </p:pic>
    </p:spTree>
    <p:custDataLst>
      <p:tags r:id="rId1"/>
    </p:custDataLst>
    <p:extLst>
      <p:ext uri="{BB962C8B-B14F-4D97-AF65-F5344CB8AC3E}">
        <p14:creationId xmlns:p14="http://schemas.microsoft.com/office/powerpoint/2010/main" val="10900852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background slide 2">
    <p:spTree>
      <p:nvGrpSpPr>
        <p:cNvPr id="1" name=""/>
        <p:cNvGrpSpPr/>
        <p:nvPr/>
      </p:nvGrpSpPr>
      <p:grpSpPr>
        <a:xfrm>
          <a:off x="0" y="0"/>
          <a:ext cx="0" cy="0"/>
          <a:chOff x="0" y="0"/>
          <a:chExt cx="0" cy="0"/>
        </a:xfrm>
      </p:grpSpPr>
      <p:pic>
        <p:nvPicPr>
          <p:cNvPr id="6" name="Picture 5" descr="No image&#10;&#10;Description automatically generated">
            <a:extLst>
              <a:ext uri="{FF2B5EF4-FFF2-40B4-BE49-F238E27FC236}">
                <a16:creationId xmlns:a16="http://schemas.microsoft.com/office/drawing/2014/main" id="{3599BA52-9D94-844D-2A53-DD1E8BF43BD4}"/>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BC264322-8C1C-0985-6535-312A1014D81B}"/>
              </a:ext>
            </a:extLst>
          </p:cNvPr>
          <p:cNvSpPr>
            <a:spLocks noGrp="1"/>
          </p:cNvSpPr>
          <p:nvPr>
            <p:ph type="sldNum" sz="quarter" idx="10"/>
          </p:nvPr>
        </p:nvSpPr>
        <p:spPr/>
        <p:txBody>
          <a:bodyPr/>
          <a:lstStyle>
            <a:lvl1pPr>
              <a:defRPr>
                <a:solidFill>
                  <a:srgbClr val="003764"/>
                </a:solidFill>
              </a:defRPr>
            </a:lvl1pPr>
          </a:lstStyle>
          <a:p>
            <a:fld id="{C6C4A9E0-EB3C-2043-BDA9-D7FD5F72CC6A}" type="slidenum">
              <a:rPr lang="en-US" smtClean="0"/>
              <a:pPr/>
              <a:t>‹#›</a:t>
            </a:fld>
            <a:endParaRPr lang="en-US" dirty="0"/>
          </a:p>
        </p:txBody>
      </p:sp>
      <p:sp>
        <p:nvSpPr>
          <p:cNvPr id="2" name="Title 1">
            <a:extLst>
              <a:ext uri="{FF2B5EF4-FFF2-40B4-BE49-F238E27FC236}">
                <a16:creationId xmlns:a16="http://schemas.microsoft.com/office/drawing/2014/main" id="{5C49926B-A5F0-1296-DC7E-ABC5AB67133A}"/>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DCE0A6B6-BF41-6E51-1D3F-D709BD7B4300}"/>
              </a:ext>
            </a:extLst>
          </p:cNvPr>
          <p:cNvSpPr>
            <a:spLocks noGrp="1"/>
          </p:cNvSpPr>
          <p:nvPr>
            <p:ph type="body" sz="quarter" idx="11"/>
          </p:nvPr>
        </p:nvSpPr>
        <p:spPr>
          <a:xfrm>
            <a:off x="266700" y="1325563"/>
            <a:ext cx="9961563"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Logo&#10;&#10;Description automatically generated">
            <a:extLst>
              <a:ext uri="{FF2B5EF4-FFF2-40B4-BE49-F238E27FC236}">
                <a16:creationId xmlns:a16="http://schemas.microsoft.com/office/drawing/2014/main" id="{5F5F9941-7509-02C2-2EF7-6B6E8F4063B7}"/>
              </a:ext>
            </a:extLst>
          </p:cNvPr>
          <p:cNvPicPr>
            <a:picLocks noChangeAspect="1"/>
          </p:cNvPicPr>
          <p:nvPr userDrawn="1"/>
        </p:nvPicPr>
        <p:blipFill>
          <a:blip r:embed="rId4"/>
          <a:stretch>
            <a:fillRect/>
          </a:stretch>
        </p:blipFill>
        <p:spPr>
          <a:xfrm>
            <a:off x="115098" y="5958389"/>
            <a:ext cx="1713011" cy="736086"/>
          </a:xfrm>
          <a:prstGeom prst="rect">
            <a:avLst/>
          </a:prstGeom>
        </p:spPr>
      </p:pic>
    </p:spTree>
    <p:custDataLst>
      <p:tags r:id="rId1"/>
    </p:custDataLst>
    <p:extLst>
      <p:ext uri="{BB962C8B-B14F-4D97-AF65-F5344CB8AC3E}">
        <p14:creationId xmlns:p14="http://schemas.microsoft.com/office/powerpoint/2010/main" val="11616383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background slide 3">
    <p:spTree>
      <p:nvGrpSpPr>
        <p:cNvPr id="1" name=""/>
        <p:cNvGrpSpPr/>
        <p:nvPr/>
      </p:nvGrpSpPr>
      <p:grpSpPr>
        <a:xfrm>
          <a:off x="0" y="0"/>
          <a:ext cx="0" cy="0"/>
          <a:chOff x="0" y="0"/>
          <a:chExt cx="0" cy="0"/>
        </a:xfrm>
      </p:grpSpPr>
      <p:pic>
        <p:nvPicPr>
          <p:cNvPr id="5" name="Picture 4" descr="No image&#10;&#10;Description automatically generated">
            <a:extLst>
              <a:ext uri="{FF2B5EF4-FFF2-40B4-BE49-F238E27FC236}">
                <a16:creationId xmlns:a16="http://schemas.microsoft.com/office/drawing/2014/main" id="{0F835131-2569-E64C-6E03-F4102B13566F}"/>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BC264322-8C1C-0985-6535-312A1014D81B}"/>
              </a:ext>
            </a:extLst>
          </p:cNvPr>
          <p:cNvSpPr>
            <a:spLocks noGrp="1"/>
          </p:cNvSpPr>
          <p:nvPr>
            <p:ph type="sldNum" sz="quarter" idx="10"/>
          </p:nvPr>
        </p:nvSpPr>
        <p:spPr/>
        <p:txBody>
          <a:bodyPr/>
          <a:lstStyle>
            <a:lvl1pPr>
              <a:defRPr>
                <a:solidFill>
                  <a:srgbClr val="003764"/>
                </a:solidFill>
              </a:defRPr>
            </a:lvl1pPr>
          </a:lstStyle>
          <a:p>
            <a:fld id="{C6C4A9E0-EB3C-2043-BDA9-D7FD5F72CC6A}" type="slidenum">
              <a:rPr lang="en-US" smtClean="0"/>
              <a:pPr/>
              <a:t>‹#›</a:t>
            </a:fld>
            <a:endParaRPr lang="en-US" dirty="0"/>
          </a:p>
        </p:txBody>
      </p:sp>
      <p:sp>
        <p:nvSpPr>
          <p:cNvPr id="2" name="Title 1">
            <a:extLst>
              <a:ext uri="{FF2B5EF4-FFF2-40B4-BE49-F238E27FC236}">
                <a16:creationId xmlns:a16="http://schemas.microsoft.com/office/drawing/2014/main" id="{0442D17C-F641-E5E2-8817-ACCD611FB1AA}"/>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20E535E8-6520-025A-585C-B11E7824D0C4}"/>
              </a:ext>
            </a:extLst>
          </p:cNvPr>
          <p:cNvSpPr>
            <a:spLocks noGrp="1"/>
          </p:cNvSpPr>
          <p:nvPr>
            <p:ph type="body" sz="quarter" idx="11"/>
          </p:nvPr>
        </p:nvSpPr>
        <p:spPr>
          <a:xfrm>
            <a:off x="266700" y="1325563"/>
            <a:ext cx="10206038"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Logo&#10;&#10;Description automatically generated">
            <a:extLst>
              <a:ext uri="{FF2B5EF4-FFF2-40B4-BE49-F238E27FC236}">
                <a16:creationId xmlns:a16="http://schemas.microsoft.com/office/drawing/2014/main" id="{6EF5D51E-0982-E5F1-577D-0B672102F68C}"/>
              </a:ext>
            </a:extLst>
          </p:cNvPr>
          <p:cNvPicPr>
            <a:picLocks noChangeAspect="1"/>
          </p:cNvPicPr>
          <p:nvPr userDrawn="1"/>
        </p:nvPicPr>
        <p:blipFill>
          <a:blip r:embed="rId4"/>
          <a:stretch>
            <a:fillRect/>
          </a:stretch>
        </p:blipFill>
        <p:spPr>
          <a:xfrm>
            <a:off x="115098" y="5958389"/>
            <a:ext cx="1713011" cy="736086"/>
          </a:xfrm>
          <a:prstGeom prst="rect">
            <a:avLst/>
          </a:prstGeom>
        </p:spPr>
      </p:pic>
    </p:spTree>
    <p:custDataLst>
      <p:tags r:id="rId1"/>
    </p:custDataLst>
    <p:extLst>
      <p:ext uri="{BB962C8B-B14F-4D97-AF65-F5344CB8AC3E}">
        <p14:creationId xmlns:p14="http://schemas.microsoft.com/office/powerpoint/2010/main" val="16764045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background slid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B85CE-607D-AD16-4037-3CD8A8D3FAF2}"/>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BC264322-8C1C-0985-6535-312A1014D81B}"/>
              </a:ext>
            </a:extLst>
          </p:cNvPr>
          <p:cNvSpPr>
            <a:spLocks noGrp="1"/>
          </p:cNvSpPr>
          <p:nvPr>
            <p:ph type="sldNum" sz="quarter" idx="10"/>
          </p:nvPr>
        </p:nvSpPr>
        <p:spPr/>
        <p:txBody>
          <a:bodyPr/>
          <a:lstStyle>
            <a:lvl1pPr>
              <a:defRPr>
                <a:solidFill>
                  <a:srgbClr val="003764"/>
                </a:solidFill>
              </a:defRPr>
            </a:lvl1pPr>
          </a:lstStyle>
          <a:p>
            <a:fld id="{C6C4A9E0-EB3C-2043-BDA9-D7FD5F72CC6A}" type="slidenum">
              <a:rPr lang="en-US" smtClean="0"/>
              <a:pPr/>
              <a:t>‹#›</a:t>
            </a:fld>
            <a:endParaRPr lang="en-US" dirty="0"/>
          </a:p>
        </p:txBody>
      </p:sp>
      <p:sp>
        <p:nvSpPr>
          <p:cNvPr id="2" name="Title 1">
            <a:extLst>
              <a:ext uri="{FF2B5EF4-FFF2-40B4-BE49-F238E27FC236}">
                <a16:creationId xmlns:a16="http://schemas.microsoft.com/office/drawing/2014/main" id="{1BA68B00-1006-E6E0-4B08-ECCFFF7F360C}"/>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211B7E71-08E5-873C-9362-D107B060B158}"/>
              </a:ext>
            </a:extLst>
          </p:cNvPr>
          <p:cNvSpPr>
            <a:spLocks noGrp="1"/>
          </p:cNvSpPr>
          <p:nvPr>
            <p:ph type="body" sz="quarter" idx="11"/>
          </p:nvPr>
        </p:nvSpPr>
        <p:spPr>
          <a:xfrm>
            <a:off x="266700" y="1325563"/>
            <a:ext cx="97917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Logo&#10;&#10;Description automatically generated">
            <a:extLst>
              <a:ext uri="{FF2B5EF4-FFF2-40B4-BE49-F238E27FC236}">
                <a16:creationId xmlns:a16="http://schemas.microsoft.com/office/drawing/2014/main" id="{C4C2B506-F858-86DC-67AD-57E68699ED0B}"/>
              </a:ext>
            </a:extLst>
          </p:cNvPr>
          <p:cNvPicPr>
            <a:picLocks noChangeAspect="1"/>
          </p:cNvPicPr>
          <p:nvPr userDrawn="1"/>
        </p:nvPicPr>
        <p:blipFill>
          <a:blip r:embed="rId4"/>
          <a:stretch>
            <a:fillRect/>
          </a:stretch>
        </p:blipFill>
        <p:spPr>
          <a:xfrm>
            <a:off x="115098" y="5958389"/>
            <a:ext cx="1713011" cy="736086"/>
          </a:xfrm>
          <a:prstGeom prst="rect">
            <a:avLst/>
          </a:prstGeom>
        </p:spPr>
      </p:pic>
    </p:spTree>
    <p:custDataLst>
      <p:tags r:id="rId1"/>
    </p:custDataLst>
    <p:extLst>
      <p:ext uri="{BB962C8B-B14F-4D97-AF65-F5344CB8AC3E}">
        <p14:creationId xmlns:p14="http://schemas.microsoft.com/office/powerpoint/2010/main" val="12060211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background slide 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2319AA1-1AAA-C7E8-BAFC-7E2A4A8B4BB4}"/>
              </a:ext>
            </a:extLst>
          </p:cNvPr>
          <p:cNvSpPr>
            <a:spLocks noGrp="1"/>
          </p:cNvSpPr>
          <p:nvPr>
            <p:ph type="pic" sz="quarter" idx="11"/>
          </p:nvPr>
        </p:nvSpPr>
        <p:spPr>
          <a:xfrm>
            <a:off x="0" y="0"/>
            <a:ext cx="12192000" cy="6858000"/>
          </a:xfrm>
          <a:solidFill>
            <a:schemeClr val="bg2"/>
          </a:solidFill>
        </p:spPr>
        <p:txBody>
          <a:bodyPr/>
          <a:lstStyle/>
          <a:p>
            <a:r>
              <a:rPr lang="en-US"/>
              <a:t>Click icon to add picture</a:t>
            </a:r>
          </a:p>
        </p:txBody>
      </p:sp>
      <p:sp>
        <p:nvSpPr>
          <p:cNvPr id="3" name="Slide Number Placeholder 2">
            <a:extLst>
              <a:ext uri="{FF2B5EF4-FFF2-40B4-BE49-F238E27FC236}">
                <a16:creationId xmlns:a16="http://schemas.microsoft.com/office/drawing/2014/main" id="{CED63451-52E3-6CAA-F947-DAAB032F5575}"/>
              </a:ext>
            </a:extLst>
          </p:cNvPr>
          <p:cNvSpPr>
            <a:spLocks noGrp="1"/>
          </p:cNvSpPr>
          <p:nvPr>
            <p:ph type="sldNum" sz="quarter" idx="10"/>
          </p:nvPr>
        </p:nvSpPr>
        <p:spPr/>
        <p:txBody>
          <a:bodyPr/>
          <a:lstStyle/>
          <a:p>
            <a:fld id="{C6C4A9E0-EB3C-2043-BDA9-D7FD5F72CC6A}" type="slidenum">
              <a:rPr lang="en-US" smtClean="0"/>
              <a:pPr/>
              <a:t>‹#›</a:t>
            </a:fld>
            <a:endParaRPr lang="en-US" dirty="0"/>
          </a:p>
        </p:txBody>
      </p:sp>
      <p:sp>
        <p:nvSpPr>
          <p:cNvPr id="4" name="Title 3">
            <a:extLst>
              <a:ext uri="{FF2B5EF4-FFF2-40B4-BE49-F238E27FC236}">
                <a16:creationId xmlns:a16="http://schemas.microsoft.com/office/drawing/2014/main" id="{E54408E7-D9C5-E326-7918-477BB8DB6F6D}"/>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8E21391E-DB0C-9024-4235-E7FDA77E0B84}"/>
              </a:ext>
            </a:extLst>
          </p:cNvPr>
          <p:cNvSpPr>
            <a:spLocks noGrp="1"/>
          </p:cNvSpPr>
          <p:nvPr>
            <p:ph type="body" sz="quarter" idx="12"/>
          </p:nvPr>
        </p:nvSpPr>
        <p:spPr>
          <a:xfrm>
            <a:off x="266700" y="1325563"/>
            <a:ext cx="10995025"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102747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 background slide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67641D-E066-8023-973B-8FF99B11FFA2}"/>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152E9FA6-5353-7C7D-01A5-91A94517ED3E}"/>
              </a:ext>
            </a:extLst>
          </p:cNvPr>
          <p:cNvSpPr>
            <a:spLocks noGrp="1"/>
          </p:cNvSpPr>
          <p:nvPr>
            <p:ph type="sldNum" sz="quarter" idx="10"/>
          </p:nvPr>
        </p:nvSpPr>
        <p:spPr/>
        <p:txBody>
          <a:bodyPr/>
          <a:lstStyle/>
          <a:p>
            <a:fld id="{C6C4A9E0-EB3C-2043-BDA9-D7FD5F72CC6A}" type="slidenum">
              <a:rPr lang="en-US" smtClean="0"/>
              <a:pPr/>
              <a:t>‹#›</a:t>
            </a:fld>
            <a:endParaRPr lang="en-US" dirty="0"/>
          </a:p>
        </p:txBody>
      </p:sp>
      <p:sp>
        <p:nvSpPr>
          <p:cNvPr id="2" name="Title 1">
            <a:extLst>
              <a:ext uri="{FF2B5EF4-FFF2-40B4-BE49-F238E27FC236}">
                <a16:creationId xmlns:a16="http://schemas.microsoft.com/office/drawing/2014/main" id="{1B21507B-CDCB-E383-7D70-A9D57DABBF4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1CE4FD-4753-F5CD-A3F3-076612033205}"/>
              </a:ext>
            </a:extLst>
          </p:cNvPr>
          <p:cNvSpPr>
            <a:spLocks noGrp="1"/>
          </p:cNvSpPr>
          <p:nvPr>
            <p:ph type="body" sz="quarter" idx="11"/>
          </p:nvPr>
        </p:nvSpPr>
        <p:spPr>
          <a:xfrm>
            <a:off x="266700" y="1325563"/>
            <a:ext cx="4188342" cy="443706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73DD9B6E-0395-7864-E7AD-1380B4D861EE}"/>
              </a:ext>
            </a:extLst>
          </p:cNvPr>
          <p:cNvSpPr>
            <a:spLocks noGrp="1"/>
          </p:cNvSpPr>
          <p:nvPr>
            <p:ph type="body" sz="quarter" idx="12"/>
          </p:nvPr>
        </p:nvSpPr>
        <p:spPr>
          <a:xfrm>
            <a:off x="4997450" y="1325563"/>
            <a:ext cx="5816600" cy="4351337"/>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and white image of a person's face&#10;&#10;Description automatically generated with low confidence">
            <a:extLst>
              <a:ext uri="{FF2B5EF4-FFF2-40B4-BE49-F238E27FC236}">
                <a16:creationId xmlns:a16="http://schemas.microsoft.com/office/drawing/2014/main" id="{ACDFCF73-E090-209B-6FA9-5686CF6C3BC8}"/>
              </a:ext>
            </a:extLst>
          </p:cNvPr>
          <p:cNvPicPr>
            <a:picLocks noChangeAspect="1"/>
          </p:cNvPicPr>
          <p:nvPr userDrawn="1"/>
        </p:nvPicPr>
        <p:blipFill>
          <a:blip r:embed="rId4"/>
          <a:stretch>
            <a:fillRect/>
          </a:stretch>
        </p:blipFill>
        <p:spPr>
          <a:xfrm>
            <a:off x="266700" y="6354430"/>
            <a:ext cx="1554480" cy="308323"/>
          </a:xfrm>
          <a:prstGeom prst="rect">
            <a:avLst/>
          </a:prstGeom>
        </p:spPr>
      </p:pic>
    </p:spTree>
    <p:custDataLst>
      <p:tags r:id="rId1"/>
    </p:custDataLst>
    <p:extLst>
      <p:ext uri="{BB962C8B-B14F-4D97-AF65-F5344CB8AC3E}">
        <p14:creationId xmlns:p14="http://schemas.microsoft.com/office/powerpoint/2010/main" val="2604216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 background slide 7">
    <p:spTree>
      <p:nvGrpSpPr>
        <p:cNvPr id="1" name=""/>
        <p:cNvGrpSpPr/>
        <p:nvPr/>
      </p:nvGrpSpPr>
      <p:grpSpPr>
        <a:xfrm>
          <a:off x="0" y="0"/>
          <a:ext cx="0" cy="0"/>
          <a:chOff x="0" y="0"/>
          <a:chExt cx="0" cy="0"/>
        </a:xfrm>
      </p:grpSpPr>
      <p:pic>
        <p:nvPicPr>
          <p:cNvPr id="9" name="Picture 8" descr="No image&#10;&#10;Description automatically generated">
            <a:extLst>
              <a:ext uri="{FF2B5EF4-FFF2-40B4-BE49-F238E27FC236}">
                <a16:creationId xmlns:a16="http://schemas.microsoft.com/office/drawing/2014/main" id="{2294B130-865F-3357-6D29-33B32831B4C3}"/>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B6C1025F-9037-DAC5-2DC5-E6AF0D9447E1}"/>
              </a:ext>
            </a:extLst>
          </p:cNvPr>
          <p:cNvSpPr>
            <a:spLocks noGrp="1"/>
          </p:cNvSpPr>
          <p:nvPr>
            <p:ph type="sldNum" sz="quarter" idx="10"/>
          </p:nvPr>
        </p:nvSpPr>
        <p:spPr/>
        <p:txBody>
          <a:bodyPr/>
          <a:lstStyle/>
          <a:p>
            <a:fld id="{C6C4A9E0-EB3C-2043-BDA9-D7FD5F72CC6A}" type="slidenum">
              <a:rPr lang="en-US" smtClean="0"/>
              <a:pPr/>
              <a:t>‹#›</a:t>
            </a:fld>
            <a:endParaRPr lang="en-US" dirty="0"/>
          </a:p>
        </p:txBody>
      </p:sp>
      <p:sp>
        <p:nvSpPr>
          <p:cNvPr id="4" name="Title 3">
            <a:extLst>
              <a:ext uri="{FF2B5EF4-FFF2-40B4-BE49-F238E27FC236}">
                <a16:creationId xmlns:a16="http://schemas.microsoft.com/office/drawing/2014/main" id="{28F419C4-14C3-D5D1-557B-F3E3F844E00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BBEFF211-14FF-E335-98F9-C29EC477007D}"/>
              </a:ext>
            </a:extLst>
          </p:cNvPr>
          <p:cNvSpPr>
            <a:spLocks noGrp="1"/>
          </p:cNvSpPr>
          <p:nvPr>
            <p:ph type="body" sz="quarter" idx="11"/>
          </p:nvPr>
        </p:nvSpPr>
        <p:spPr>
          <a:xfrm>
            <a:off x="266700" y="1807535"/>
            <a:ext cx="9461500" cy="3869365"/>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buClr>
                <a:schemeClr val="bg1"/>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black and white image of a person's face&#10;&#10;Description automatically generated with low confidence">
            <a:extLst>
              <a:ext uri="{FF2B5EF4-FFF2-40B4-BE49-F238E27FC236}">
                <a16:creationId xmlns:a16="http://schemas.microsoft.com/office/drawing/2014/main" id="{7B7D8B82-F4FF-DCA0-2E7F-925811740ED5}"/>
              </a:ext>
            </a:extLst>
          </p:cNvPr>
          <p:cNvPicPr>
            <a:picLocks noChangeAspect="1"/>
          </p:cNvPicPr>
          <p:nvPr userDrawn="1"/>
        </p:nvPicPr>
        <p:blipFill>
          <a:blip r:embed="rId4"/>
          <a:stretch>
            <a:fillRect/>
          </a:stretch>
        </p:blipFill>
        <p:spPr>
          <a:xfrm>
            <a:off x="266700" y="6354430"/>
            <a:ext cx="1554480" cy="308323"/>
          </a:xfrm>
          <a:prstGeom prst="rect">
            <a:avLst/>
          </a:prstGeom>
        </p:spPr>
      </p:pic>
    </p:spTree>
    <p:custDataLst>
      <p:tags r:id="rId1"/>
    </p:custDataLst>
    <p:extLst>
      <p:ext uri="{BB962C8B-B14F-4D97-AF65-F5344CB8AC3E}">
        <p14:creationId xmlns:p14="http://schemas.microsoft.com/office/powerpoint/2010/main" val="5258883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 background slide 8">
    <p:spTree>
      <p:nvGrpSpPr>
        <p:cNvPr id="1" name=""/>
        <p:cNvGrpSpPr/>
        <p:nvPr/>
      </p:nvGrpSpPr>
      <p:grpSpPr>
        <a:xfrm>
          <a:off x="0" y="0"/>
          <a:ext cx="0" cy="0"/>
          <a:chOff x="0" y="0"/>
          <a:chExt cx="0" cy="0"/>
        </a:xfrm>
      </p:grpSpPr>
      <p:pic>
        <p:nvPicPr>
          <p:cNvPr id="10" name="Picture 9" descr="A picture containing blurry&#10;&#10;Description automatically generated">
            <a:extLst>
              <a:ext uri="{FF2B5EF4-FFF2-40B4-BE49-F238E27FC236}">
                <a16:creationId xmlns:a16="http://schemas.microsoft.com/office/drawing/2014/main" id="{676847AB-2D31-56D4-06C8-778A7F653024}"/>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E382380-C5EB-5FEB-0134-774EF9FA3F2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BB3CA2D8-AC47-2151-1CC3-D2B88AF57E28}"/>
              </a:ext>
            </a:extLst>
          </p:cNvPr>
          <p:cNvSpPr>
            <a:spLocks noGrp="1"/>
          </p:cNvSpPr>
          <p:nvPr>
            <p:ph type="body" sz="quarter" idx="11"/>
          </p:nvPr>
        </p:nvSpPr>
        <p:spPr>
          <a:xfrm>
            <a:off x="266700" y="1325563"/>
            <a:ext cx="10918825" cy="4448175"/>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defRPr>
                <a:solidFill>
                  <a:schemeClr val="bg1"/>
                </a:solidFill>
              </a:defRPr>
            </a:lvl4pPr>
            <a:lvl5pPr>
              <a:defRPr>
                <a:solidFill>
                  <a:schemeClr val="bg1"/>
                </a:solidFill>
              </a:defRPr>
            </a:lvl5pPr>
            <a:lvl6pPr>
              <a:buClrTx/>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a:extLst>
              <a:ext uri="{FF2B5EF4-FFF2-40B4-BE49-F238E27FC236}">
                <a16:creationId xmlns:a16="http://schemas.microsoft.com/office/drawing/2014/main" id="{B6C1025F-9037-DAC5-2DC5-E6AF0D9447E1}"/>
              </a:ext>
            </a:extLst>
          </p:cNvPr>
          <p:cNvSpPr>
            <a:spLocks noGrp="1"/>
          </p:cNvSpPr>
          <p:nvPr>
            <p:ph type="sldNum" sz="quarter" idx="10"/>
          </p:nvPr>
        </p:nvSpPr>
        <p:spPr/>
        <p:txBody>
          <a:bodyPr/>
          <a:lstStyle/>
          <a:p>
            <a:fld id="{C6C4A9E0-EB3C-2043-BDA9-D7FD5F72CC6A}" type="slidenum">
              <a:rPr lang="en-US" smtClean="0"/>
              <a:pPr/>
              <a:t>‹#›</a:t>
            </a:fld>
            <a:endParaRPr lang="en-US" dirty="0"/>
          </a:p>
        </p:txBody>
      </p:sp>
      <p:pic>
        <p:nvPicPr>
          <p:cNvPr id="9" name="Picture 8" descr="A black and white image of a person's face&#10;&#10;Description automatically generated with low confidence">
            <a:extLst>
              <a:ext uri="{FF2B5EF4-FFF2-40B4-BE49-F238E27FC236}">
                <a16:creationId xmlns:a16="http://schemas.microsoft.com/office/drawing/2014/main" id="{8F12C687-271D-2179-B55E-1955E6BA5DC2}"/>
              </a:ext>
            </a:extLst>
          </p:cNvPr>
          <p:cNvPicPr>
            <a:picLocks noChangeAspect="1"/>
          </p:cNvPicPr>
          <p:nvPr userDrawn="1"/>
        </p:nvPicPr>
        <p:blipFill>
          <a:blip r:embed="rId4"/>
          <a:stretch>
            <a:fillRect/>
          </a:stretch>
        </p:blipFill>
        <p:spPr>
          <a:xfrm>
            <a:off x="266700" y="6354430"/>
            <a:ext cx="1554480" cy="308323"/>
          </a:xfrm>
          <a:prstGeom prst="rect">
            <a:avLst/>
          </a:prstGeom>
        </p:spPr>
      </p:pic>
    </p:spTree>
    <p:custDataLst>
      <p:tags r:id="rId1"/>
    </p:custDataLst>
    <p:extLst>
      <p:ext uri="{BB962C8B-B14F-4D97-AF65-F5344CB8AC3E}">
        <p14:creationId xmlns:p14="http://schemas.microsoft.com/office/powerpoint/2010/main" val="777919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A933B-2D9B-4998-8141-5B61875B53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6974D6-38F9-43E3-AA1A-6F7E5414752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1DBA3B-FCEC-40BA-9CDA-F3A6E6FC7A1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0137AB-2518-4C6B-A7E8-8EED13E19151}"/>
              </a:ext>
            </a:extLst>
          </p:cNvPr>
          <p:cNvSpPr>
            <a:spLocks noGrp="1"/>
          </p:cNvSpPr>
          <p:nvPr>
            <p:ph type="dt" sz="half" idx="10"/>
          </p:nvPr>
        </p:nvSpPr>
        <p:spPr/>
        <p:txBody>
          <a:bodyPr/>
          <a:lstStyle/>
          <a:p>
            <a:fld id="{3A01F356-1F25-42A8-950F-1009A03F64DA}" type="datetimeFigureOut">
              <a:rPr lang="en-US" smtClean="0"/>
              <a:t>5/8/2024</a:t>
            </a:fld>
            <a:endParaRPr lang="en-US" dirty="0"/>
          </a:p>
        </p:txBody>
      </p:sp>
      <p:sp>
        <p:nvSpPr>
          <p:cNvPr id="6" name="Footer Placeholder 5">
            <a:extLst>
              <a:ext uri="{FF2B5EF4-FFF2-40B4-BE49-F238E27FC236}">
                <a16:creationId xmlns:a16="http://schemas.microsoft.com/office/drawing/2014/main" id="{0FC6D0E1-E7FA-471A-BD70-C99FC04AF7E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2B0F704-46C2-4643-8DB2-A1A2A8995B39}"/>
              </a:ext>
            </a:extLst>
          </p:cNvPr>
          <p:cNvSpPr>
            <a:spLocks noGrp="1"/>
          </p:cNvSpPr>
          <p:nvPr>
            <p:ph type="sldNum" sz="quarter" idx="12"/>
          </p:nvPr>
        </p:nvSpPr>
        <p:spPr/>
        <p:txBody>
          <a:bodyPr/>
          <a:lstStyle/>
          <a:p>
            <a:fld id="{780D1D30-1EC7-43FD-9DEC-3D0AF46F5ED7}" type="slidenum">
              <a:rPr lang="en-US" smtClean="0"/>
              <a:t>‹#›</a:t>
            </a:fld>
            <a:endParaRPr lang="en-US" dirty="0"/>
          </a:p>
        </p:txBody>
      </p:sp>
    </p:spTree>
    <p:extLst>
      <p:ext uri="{BB962C8B-B14F-4D97-AF65-F5344CB8AC3E}">
        <p14:creationId xmlns:p14="http://schemas.microsoft.com/office/powerpoint/2010/main" val="40831180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left side, dark right s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C655B8-B534-E789-5876-3E2AD1838BE5}"/>
              </a:ext>
            </a:extLst>
          </p:cNvPr>
          <p:cNvPicPr>
            <a:picLocks noChangeAspect="1"/>
          </p:cNvPicPr>
          <p:nvPr/>
        </p:nvPicPr>
        <p:blipFill rotWithShape="1">
          <a:blip r:embed="rId3"/>
          <a:srcRect r="42364"/>
          <a:stretch/>
        </p:blipFill>
        <p:spPr>
          <a:xfrm>
            <a:off x="5165034" y="0"/>
            <a:ext cx="7026966" cy="6858000"/>
          </a:xfrm>
          <a:prstGeom prst="rect">
            <a:avLst/>
          </a:prstGeom>
        </p:spPr>
      </p:pic>
      <p:sp>
        <p:nvSpPr>
          <p:cNvPr id="3" name="Slide Number Placeholder 2">
            <a:extLst>
              <a:ext uri="{FF2B5EF4-FFF2-40B4-BE49-F238E27FC236}">
                <a16:creationId xmlns:a16="http://schemas.microsoft.com/office/drawing/2014/main" id="{65678468-88B1-5975-40EC-0CD92A1311FD}"/>
              </a:ext>
            </a:extLst>
          </p:cNvPr>
          <p:cNvSpPr>
            <a:spLocks noGrp="1"/>
          </p:cNvSpPr>
          <p:nvPr>
            <p:ph type="sldNum" sz="quarter" idx="10"/>
          </p:nvPr>
        </p:nvSpPr>
        <p:spPr/>
        <p:txBody>
          <a:bodyPr/>
          <a:lstStyle/>
          <a:p>
            <a:fld id="{C6C4A9E0-EB3C-2043-BDA9-D7FD5F72CC6A}" type="slidenum">
              <a:rPr lang="en-US" smtClean="0"/>
              <a:pPr/>
              <a:t>‹#›</a:t>
            </a:fld>
            <a:endParaRPr lang="en-US" dirty="0"/>
          </a:p>
        </p:txBody>
      </p:sp>
    </p:spTree>
    <p:custDataLst>
      <p:tags r:id="rId1"/>
    </p:custDataLst>
    <p:extLst>
      <p:ext uri="{BB962C8B-B14F-4D97-AF65-F5344CB8AC3E}">
        <p14:creationId xmlns:p14="http://schemas.microsoft.com/office/powerpoint/2010/main" val="3648201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blank slide with logo">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05921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4B8E4-434F-2D42-A7F5-CA190369C818}"/>
              </a:ext>
            </a:extLst>
          </p:cNvPr>
          <p:cNvSpPr>
            <a:spLocks noGrp="1"/>
          </p:cNvSpPr>
          <p:nvPr>
            <p:ph type="ctrTitle" hasCustomPrompt="1"/>
          </p:nvPr>
        </p:nvSpPr>
        <p:spPr>
          <a:xfrm>
            <a:off x="1735015" y="457200"/>
            <a:ext cx="9144000" cy="480646"/>
          </a:xfrm>
          <a:prstGeom prst="rect">
            <a:avLst/>
          </a:prstGeom>
        </p:spPr>
        <p:txBody>
          <a:bodyPr anchor="ctr"/>
          <a:lstStyle>
            <a:lvl1pPr algn="l">
              <a:defRPr sz="2800" b="0" i="0" cap="all" baseline="0">
                <a:solidFill>
                  <a:srgbClr val="003764"/>
                </a:solidFill>
                <a:latin typeface="Montserrat" pitchFamily="2" charset="77"/>
              </a:defRPr>
            </a:lvl1pPr>
          </a:lstStyle>
          <a:p>
            <a:r>
              <a:rPr lang="en-US"/>
              <a:t>CLICK TO EDIT MASTER TITLE STYLE</a:t>
            </a:r>
          </a:p>
        </p:txBody>
      </p:sp>
      <p:sp>
        <p:nvSpPr>
          <p:cNvPr id="7" name="Slide Number Placeholder 5">
            <a:extLst>
              <a:ext uri="{FF2B5EF4-FFF2-40B4-BE49-F238E27FC236}">
                <a16:creationId xmlns:a16="http://schemas.microsoft.com/office/drawing/2014/main" id="{F26E8C7B-A05F-2744-8017-CA8EFFC1FAAD}"/>
              </a:ext>
            </a:extLst>
          </p:cNvPr>
          <p:cNvSpPr>
            <a:spLocks noGrp="1"/>
          </p:cNvSpPr>
          <p:nvPr>
            <p:ph type="sldNum" sz="quarter" idx="12"/>
          </p:nvPr>
        </p:nvSpPr>
        <p:spPr>
          <a:xfrm>
            <a:off x="11261034" y="6356350"/>
            <a:ext cx="728869" cy="365125"/>
          </a:xfrm>
          <a:prstGeom prst="rect">
            <a:avLst/>
          </a:prstGeom>
        </p:spPr>
        <p:txBody>
          <a:bodyPr/>
          <a:lstStyle>
            <a:lvl1pPr>
              <a:defRPr b="0" i="0">
                <a:solidFill>
                  <a:schemeClr val="bg1"/>
                </a:solidFill>
                <a:latin typeface="Montserrat" pitchFamily="2" charset="77"/>
              </a:defRPr>
            </a:lvl1pPr>
          </a:lstStyle>
          <a:p>
            <a:fld id="{C6C4A9E0-EB3C-2043-BDA9-D7FD5F72CC6A}" type="slidenum">
              <a:rPr lang="en-US" smtClean="0"/>
              <a:pPr/>
              <a:t>‹#›</a:t>
            </a:fld>
            <a:endParaRPr lang="en-US"/>
          </a:p>
        </p:txBody>
      </p:sp>
      <p:sp>
        <p:nvSpPr>
          <p:cNvPr id="10" name="Content Placeholder 2">
            <a:extLst>
              <a:ext uri="{FF2B5EF4-FFF2-40B4-BE49-F238E27FC236}">
                <a16:creationId xmlns:a16="http://schemas.microsoft.com/office/drawing/2014/main" id="{86A0C61B-C4B6-A844-8B03-2898B56E2677}"/>
              </a:ext>
            </a:extLst>
          </p:cNvPr>
          <p:cNvSpPr>
            <a:spLocks noGrp="1"/>
          </p:cNvSpPr>
          <p:nvPr>
            <p:ph idx="1"/>
          </p:nvPr>
        </p:nvSpPr>
        <p:spPr>
          <a:xfrm>
            <a:off x="1855305" y="1482931"/>
            <a:ext cx="8742357" cy="4351338"/>
          </a:xfrm>
        </p:spPr>
        <p:txBody>
          <a:bodyPr>
            <a:normAutofit/>
          </a:bodyPr>
          <a:lstStyle>
            <a:lvl1pPr marL="0" indent="0">
              <a:buClr>
                <a:srgbClr val="02A59B"/>
              </a:buClr>
              <a:buFontTx/>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Clr>
                <a:srgbClr val="02A59B"/>
              </a:buClr>
              <a:buFontTx/>
              <a:buNone/>
              <a:defRPr b="0" i="0">
                <a:latin typeface="Open Sans" panose="020B0606030504020204" pitchFamily="34" charset="0"/>
                <a:ea typeface="Open Sans" panose="020B0606030504020204" pitchFamily="34" charset="0"/>
                <a:cs typeface="Open Sans" panose="020B0606030504020204" pitchFamily="34" charset="0"/>
              </a:defRPr>
            </a:lvl2pPr>
            <a:lvl3pPr marL="914400" indent="0">
              <a:buClr>
                <a:srgbClr val="02A59B"/>
              </a:buClr>
              <a:buFontTx/>
              <a:buNone/>
              <a:defRPr b="0" i="0">
                <a:latin typeface="Open Sans" panose="020B0606030504020204" pitchFamily="34" charset="0"/>
                <a:ea typeface="Open Sans" panose="020B0606030504020204" pitchFamily="34" charset="0"/>
                <a:cs typeface="Open Sans" panose="020B0606030504020204" pitchFamily="34" charset="0"/>
              </a:defRPr>
            </a:lvl3pPr>
            <a:lvl4pPr marL="1371600" indent="0">
              <a:buClr>
                <a:srgbClr val="02A59B"/>
              </a:buClr>
              <a:buFontTx/>
              <a:buNone/>
              <a:defRPr b="0" i="0">
                <a:latin typeface="Open Sans" panose="020B0606030504020204" pitchFamily="34" charset="0"/>
                <a:ea typeface="Open Sans" panose="020B0606030504020204" pitchFamily="34" charset="0"/>
                <a:cs typeface="Open Sans" panose="020B0606030504020204" pitchFamily="34" charset="0"/>
              </a:defRPr>
            </a:lvl4pPr>
            <a:lvl5pPr marL="1828800" indent="0">
              <a:buClr>
                <a:srgbClr val="02A59B"/>
              </a:buClr>
              <a:buFontTx/>
              <a:buNone/>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Tree>
    <p:extLst>
      <p:ext uri="{BB962C8B-B14F-4D97-AF65-F5344CB8AC3E}">
        <p14:creationId xmlns:p14="http://schemas.microsoft.com/office/powerpoint/2010/main" val="24655262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E35560-501C-8D48-9573-7684D9DDBB6D}"/>
              </a:ext>
            </a:extLst>
          </p:cNvPr>
          <p:cNvSpPr>
            <a:spLocks noGrp="1"/>
          </p:cNvSpPr>
          <p:nvPr>
            <p:ph idx="1"/>
          </p:nvPr>
        </p:nvSpPr>
        <p:spPr>
          <a:xfrm>
            <a:off x="1855305" y="1482931"/>
            <a:ext cx="9715372" cy="3991737"/>
          </a:xfrm>
        </p:spPr>
        <p:txBody>
          <a:bodyPr/>
          <a:lstStyle>
            <a:lvl1pPr marL="228600" indent="-228600">
              <a:buClr>
                <a:srgbClr val="02A59B"/>
              </a:buClr>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1pPr>
            <a:lvl2pPr marL="685800" indent="-228600">
              <a:buClr>
                <a:srgbClr val="02A59B"/>
              </a:buClr>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02A59B"/>
              </a:buClr>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3pPr>
            <a:lvl4pPr marL="1600200" indent="-228600">
              <a:buClr>
                <a:srgbClr val="02A59B"/>
              </a:buClr>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4pPr>
            <a:lvl5pPr marL="2057400" indent="-228600">
              <a:buClr>
                <a:srgbClr val="02A59B"/>
              </a:buClr>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6FA87C4-8AE3-DE45-960C-B99C870D8C40}"/>
              </a:ext>
            </a:extLst>
          </p:cNvPr>
          <p:cNvSpPr>
            <a:spLocks noGrp="1"/>
          </p:cNvSpPr>
          <p:nvPr>
            <p:ph type="sldNum" sz="quarter" idx="12"/>
          </p:nvPr>
        </p:nvSpPr>
        <p:spPr>
          <a:xfrm>
            <a:off x="11261034" y="6356350"/>
            <a:ext cx="728869" cy="365125"/>
          </a:xfrm>
          <a:prstGeom prst="rect">
            <a:avLst/>
          </a:prstGeom>
        </p:spPr>
        <p:txBody>
          <a:bodyPr/>
          <a:lstStyle>
            <a:lvl1pPr>
              <a:defRPr b="0" i="0">
                <a:solidFill>
                  <a:schemeClr val="bg1"/>
                </a:solidFill>
                <a:latin typeface="Montserrat" pitchFamily="2" charset="77"/>
              </a:defRPr>
            </a:lvl1pPr>
          </a:lstStyle>
          <a:p>
            <a:fld id="{C6C4A9E0-EB3C-2043-BDA9-D7FD5F72CC6A}" type="slidenum">
              <a:rPr lang="en-US" smtClean="0"/>
              <a:pPr/>
              <a:t>‹#›</a:t>
            </a:fld>
            <a:endParaRPr lang="en-US"/>
          </a:p>
        </p:txBody>
      </p:sp>
      <p:sp>
        <p:nvSpPr>
          <p:cNvPr id="11" name="Title 1">
            <a:extLst>
              <a:ext uri="{FF2B5EF4-FFF2-40B4-BE49-F238E27FC236}">
                <a16:creationId xmlns:a16="http://schemas.microsoft.com/office/drawing/2014/main" id="{463488E1-4B00-C944-9C55-162F24B04E44}"/>
              </a:ext>
            </a:extLst>
          </p:cNvPr>
          <p:cNvSpPr>
            <a:spLocks noGrp="1"/>
          </p:cNvSpPr>
          <p:nvPr>
            <p:ph type="ctrTitle" hasCustomPrompt="1"/>
          </p:nvPr>
        </p:nvSpPr>
        <p:spPr>
          <a:xfrm>
            <a:off x="1735015" y="457200"/>
            <a:ext cx="9144000" cy="480646"/>
          </a:xfrm>
          <a:prstGeom prst="rect">
            <a:avLst/>
          </a:prstGeom>
        </p:spPr>
        <p:txBody>
          <a:bodyPr anchor="ctr"/>
          <a:lstStyle>
            <a:lvl1pPr algn="l">
              <a:defRPr sz="2800" b="0" i="0" cap="all" baseline="0">
                <a:solidFill>
                  <a:srgbClr val="003764"/>
                </a:solidFill>
                <a:latin typeface="Montserrat" pitchFamily="2" charset="77"/>
              </a:defRPr>
            </a:lvl1pPr>
          </a:lstStyle>
          <a:p>
            <a:r>
              <a:rPr lang="en-US"/>
              <a:t>CLICK TO EDIT MASTER TITLE STYLE</a:t>
            </a:r>
          </a:p>
        </p:txBody>
      </p:sp>
      <p:cxnSp>
        <p:nvCxnSpPr>
          <p:cNvPr id="12" name="Straight Connector 11">
            <a:extLst>
              <a:ext uri="{FF2B5EF4-FFF2-40B4-BE49-F238E27FC236}">
                <a16:creationId xmlns:a16="http://schemas.microsoft.com/office/drawing/2014/main" id="{961DE51E-30B3-2347-8990-4E69F2F23115}"/>
              </a:ext>
            </a:extLst>
          </p:cNvPr>
          <p:cNvCxnSpPr>
            <a:cxnSpLocks/>
          </p:cNvCxnSpPr>
          <p:nvPr userDrawn="1"/>
        </p:nvCxnSpPr>
        <p:spPr>
          <a:xfrm>
            <a:off x="1855305" y="1023731"/>
            <a:ext cx="884583" cy="0"/>
          </a:xfrm>
          <a:prstGeom prst="line">
            <a:avLst/>
          </a:prstGeom>
          <a:ln w="19050">
            <a:solidFill>
              <a:srgbClr val="02A5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308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1</a:t>
            </a:r>
          </a:p>
        </p:txBody>
      </p:sp>
    </p:spTree>
    <p:extLst>
      <p:ext uri="{BB962C8B-B14F-4D97-AF65-F5344CB8AC3E}">
        <p14:creationId xmlns:p14="http://schemas.microsoft.com/office/powerpoint/2010/main" val="310490534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25629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6880D-6682-830F-56D8-4BA0F7F92D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32A60B-ADBF-37DC-5C1B-4C94B13DDA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7E6698-ED24-A776-257F-7EFFA997B8FA}"/>
              </a:ext>
            </a:extLst>
          </p:cNvPr>
          <p:cNvSpPr>
            <a:spLocks noGrp="1"/>
          </p:cNvSpPr>
          <p:nvPr>
            <p:ph type="dt" sz="half" idx="10"/>
          </p:nvPr>
        </p:nvSpPr>
        <p:spPr/>
        <p:txBody>
          <a:bodyPr/>
          <a:lstStyle/>
          <a:p>
            <a:fld id="{9D975868-78E9-4902-B85E-D3D1CDA9109A}" type="datetimeFigureOut">
              <a:rPr lang="en-US" smtClean="0"/>
              <a:t>5/8/2024</a:t>
            </a:fld>
            <a:endParaRPr lang="en-US"/>
          </a:p>
        </p:txBody>
      </p:sp>
      <p:sp>
        <p:nvSpPr>
          <p:cNvPr id="5" name="Footer Placeholder 4">
            <a:extLst>
              <a:ext uri="{FF2B5EF4-FFF2-40B4-BE49-F238E27FC236}">
                <a16:creationId xmlns:a16="http://schemas.microsoft.com/office/drawing/2014/main" id="{B1D3BDBD-8E80-F479-6695-7FD95EA151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EB833-BFAA-9B09-1EB7-DD9265EB93CB}"/>
              </a:ext>
            </a:extLst>
          </p:cNvPr>
          <p:cNvSpPr>
            <a:spLocks noGrp="1"/>
          </p:cNvSpPr>
          <p:nvPr>
            <p:ph type="sldNum" sz="quarter" idx="12"/>
          </p:nvPr>
        </p:nvSpPr>
        <p:spPr/>
        <p:txBody>
          <a:bodyPr/>
          <a:lstStyle/>
          <a:p>
            <a:fld id="{14CE8856-4BDA-46B3-A01A-AE163280A504}" type="slidenum">
              <a:rPr lang="en-US" smtClean="0"/>
              <a:t>‹#›</a:t>
            </a:fld>
            <a:endParaRPr lang="en-US"/>
          </a:p>
        </p:txBody>
      </p:sp>
    </p:spTree>
    <p:extLst>
      <p:ext uri="{BB962C8B-B14F-4D97-AF65-F5344CB8AC3E}">
        <p14:creationId xmlns:p14="http://schemas.microsoft.com/office/powerpoint/2010/main" val="1977065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38FBB-BB07-4FDD-98E5-BC4719549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F6C5A0-4060-4BA4-913B-88B994CE7319}"/>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D370CED3-83D8-46E2-B148-F670480CE15B}"/>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F8ADD5-8BB2-4283-86D9-6C0851A4B816}"/>
              </a:ext>
            </a:extLst>
          </p:cNvPr>
          <p:cNvSpPr>
            <a:spLocks noGrp="1"/>
          </p:cNvSpPr>
          <p:nvPr>
            <p:ph type="dt" sz="half" idx="10"/>
          </p:nvPr>
        </p:nvSpPr>
        <p:spPr/>
        <p:txBody>
          <a:bodyPr/>
          <a:lstStyle/>
          <a:p>
            <a:fld id="{3A01F356-1F25-42A8-950F-1009A03F64DA}" type="datetimeFigureOut">
              <a:rPr lang="en-US" smtClean="0"/>
              <a:t>5/8/2024</a:t>
            </a:fld>
            <a:endParaRPr lang="en-US" dirty="0"/>
          </a:p>
        </p:txBody>
      </p:sp>
      <p:sp>
        <p:nvSpPr>
          <p:cNvPr id="6" name="Footer Placeholder 5">
            <a:extLst>
              <a:ext uri="{FF2B5EF4-FFF2-40B4-BE49-F238E27FC236}">
                <a16:creationId xmlns:a16="http://schemas.microsoft.com/office/drawing/2014/main" id="{970801D2-4AEB-4E03-802E-270985CC2CB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F5D1E7-F430-4438-9BA1-4A67EC0E4E6A}"/>
              </a:ext>
            </a:extLst>
          </p:cNvPr>
          <p:cNvSpPr>
            <a:spLocks noGrp="1"/>
          </p:cNvSpPr>
          <p:nvPr>
            <p:ph type="sldNum" sz="quarter" idx="12"/>
          </p:nvPr>
        </p:nvSpPr>
        <p:spPr/>
        <p:txBody>
          <a:bodyPr/>
          <a:lstStyle/>
          <a:p>
            <a:fld id="{780D1D30-1EC7-43FD-9DEC-3D0AF46F5ED7}" type="slidenum">
              <a:rPr lang="en-US" smtClean="0"/>
              <a:t>‹#›</a:t>
            </a:fld>
            <a:endParaRPr lang="en-US" dirty="0"/>
          </a:p>
        </p:txBody>
      </p:sp>
    </p:spTree>
    <p:extLst>
      <p:ext uri="{BB962C8B-B14F-4D97-AF65-F5344CB8AC3E}">
        <p14:creationId xmlns:p14="http://schemas.microsoft.com/office/powerpoint/2010/main" val="2625150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image" Target="../media/image4.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theme" Target="../theme/theme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slideLayout" Target="../slideLayouts/slideLayout79.xml"/><Relationship Id="rId47" Type="http://schemas.openxmlformats.org/officeDocument/2006/relationships/theme" Target="../theme/theme4.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9" Type="http://schemas.openxmlformats.org/officeDocument/2006/relationships/slideLayout" Target="../slideLayouts/slideLayout66.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45" Type="http://schemas.openxmlformats.org/officeDocument/2006/relationships/slideLayout" Target="../slideLayouts/slideLayout82.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49" Type="http://schemas.openxmlformats.org/officeDocument/2006/relationships/image" Target="../media/image7.png"/><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4" Type="http://schemas.openxmlformats.org/officeDocument/2006/relationships/slideLayout" Target="../slideLayouts/slideLayout81.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43" Type="http://schemas.openxmlformats.org/officeDocument/2006/relationships/slideLayout" Target="../slideLayouts/slideLayout80.xml"/><Relationship Id="rId48" Type="http://schemas.openxmlformats.org/officeDocument/2006/relationships/tags" Target="../tags/tag1.xml"/><Relationship Id="rId8" Type="http://schemas.openxmlformats.org/officeDocument/2006/relationships/slideLayout" Target="../slideLayouts/slideLayout45.xml"/><Relationship Id="rId3" Type="http://schemas.openxmlformats.org/officeDocument/2006/relationships/slideLayout" Target="../slideLayouts/slideLayout40.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46" Type="http://schemas.openxmlformats.org/officeDocument/2006/relationships/slideLayout" Target="../slideLayouts/slideLayout83.xml"/><Relationship Id="rId20" Type="http://schemas.openxmlformats.org/officeDocument/2006/relationships/slideLayout" Target="../slideLayouts/slideLayout57.xml"/><Relationship Id="rId41" Type="http://schemas.openxmlformats.org/officeDocument/2006/relationships/slideLayout" Target="../slideLayouts/slideLayout78.xml"/><Relationship Id="rId1" Type="http://schemas.openxmlformats.org/officeDocument/2006/relationships/slideLayout" Target="../slideLayouts/slideLayout38.xml"/><Relationship Id="rId6"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85.xml"/><Relationship Id="rId1"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D23489-B624-44B1-8236-FB940CE40F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FD73DE-0139-434F-9F37-192E202BB49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D3B28-C3D0-41EE-A3D8-30D55E543B5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01F356-1F25-42A8-950F-1009A03F64DA}" type="datetimeFigureOut">
              <a:rPr lang="en-US" smtClean="0"/>
              <a:t>5/8/2024</a:t>
            </a:fld>
            <a:endParaRPr lang="en-US" dirty="0"/>
          </a:p>
        </p:txBody>
      </p:sp>
      <p:sp>
        <p:nvSpPr>
          <p:cNvPr id="5" name="Footer Placeholder 4">
            <a:extLst>
              <a:ext uri="{FF2B5EF4-FFF2-40B4-BE49-F238E27FC236}">
                <a16:creationId xmlns:a16="http://schemas.microsoft.com/office/drawing/2014/main" id="{CE3501A8-D628-42A3-ABA0-B885A165490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9967A39-3146-41BD-949A-C250F728A85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D1D30-1EC7-43FD-9DEC-3D0AF46F5ED7}" type="slidenum">
              <a:rPr lang="en-US" smtClean="0"/>
              <a:t>‹#›</a:t>
            </a:fld>
            <a:endParaRPr lang="en-US" dirty="0"/>
          </a:p>
        </p:txBody>
      </p:sp>
    </p:spTree>
    <p:extLst>
      <p:ext uri="{BB962C8B-B14F-4D97-AF65-F5344CB8AC3E}">
        <p14:creationId xmlns:p14="http://schemas.microsoft.com/office/powerpoint/2010/main" val="242775089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5140F4AC-94BE-5FB4-7C2D-289C9FF58D8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155424163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57" r:id="rId3"/>
    <p:sldLayoutId id="2147483756" r:id="rId4"/>
  </p:sldLayoutIdLst>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dirty="0"/>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142617934"/>
      </p:ext>
    </p:extLst>
  </p:cSld>
  <p:clrMap bg1="lt1" tx1="dk1" bg2="lt2" tx2="dk2" accent1="accent1" accent2="accent2" accent3="accent3" accent4="accent4" accent5="accent5" accent6="accent6" hlink="hlink" folHlink="folHlink"/>
  <p:sldLayoutIdLst>
    <p:sldLayoutId id="2147484020" r:id="rId1"/>
    <p:sldLayoutId id="2147484007" r:id="rId2"/>
    <p:sldLayoutId id="2147483998" r:id="rId3"/>
    <p:sldLayoutId id="2147483770" r:id="rId4"/>
    <p:sldLayoutId id="2147484015" r:id="rId5"/>
    <p:sldLayoutId id="2147483769" r:id="rId6"/>
    <p:sldLayoutId id="2147483995" r:id="rId7"/>
    <p:sldLayoutId id="2147483996" r:id="rId8"/>
    <p:sldLayoutId id="2147484019" r:id="rId9"/>
    <p:sldLayoutId id="2147483997" r:id="rId10"/>
    <p:sldLayoutId id="2147483999" r:id="rId11"/>
    <p:sldLayoutId id="2147484000" r:id="rId12"/>
    <p:sldLayoutId id="2147484006" r:id="rId13"/>
    <p:sldLayoutId id="2147484011" r:id="rId14"/>
    <p:sldLayoutId id="2147484002" r:id="rId15"/>
    <p:sldLayoutId id="2147484010" r:id="rId16"/>
    <p:sldLayoutId id="2147484003" r:id="rId17"/>
    <p:sldLayoutId id="2147483779" r:id="rId18"/>
    <p:sldLayoutId id="2147484001" r:id="rId19"/>
    <p:sldLayoutId id="2147484004" r:id="rId20"/>
    <p:sldLayoutId id="2147484008" r:id="rId21"/>
    <p:sldLayoutId id="2147484017" r:id="rId22"/>
  </p:sldLayoutIdLst>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hf hdr="0" dt="0"/>
  <p:txStyles>
    <p:titleStyle>
      <a:lvl1pPr algn="l" defTabSz="914400" rtl="0" eaLnBrk="1" latinLnBrk="0" hangingPunct="1">
        <a:lnSpc>
          <a:spcPct val="90000"/>
        </a:lnSpc>
        <a:spcBef>
          <a:spcPct val="0"/>
        </a:spcBef>
        <a:buNone/>
        <a:defRPr sz="3600" b="1" kern="1200" cap="all"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129D35AB-DC7B-1747-9747-7F457DEC05A5}"/>
              </a:ext>
            </a:extLst>
          </p:cNvPr>
          <p:cNvSpPr>
            <a:spLocks noGrp="1"/>
          </p:cNvSpPr>
          <p:nvPr>
            <p:ph type="sldNum" sz="quarter" idx="4"/>
          </p:nvPr>
        </p:nvSpPr>
        <p:spPr>
          <a:xfrm>
            <a:off x="11261034" y="6356350"/>
            <a:ext cx="728869" cy="365125"/>
          </a:xfrm>
          <a:prstGeom prst="rect">
            <a:avLst/>
          </a:prstGeom>
        </p:spPr>
        <p:txBody>
          <a:bodyPr/>
          <a:lstStyle>
            <a:lvl1pPr algn="r">
              <a:defRPr sz="1400" b="0" i="0">
                <a:solidFill>
                  <a:schemeClr val="bg1"/>
                </a:solidFill>
                <a:latin typeface="Montserrat" pitchFamily="2" charset="77"/>
              </a:defRPr>
            </a:lvl1pPr>
          </a:lstStyle>
          <a:p>
            <a:fld id="{C6C4A9E0-EB3C-2043-BDA9-D7FD5F72CC6A}" type="slidenum">
              <a:rPr lang="en-US" smtClean="0"/>
              <a:pPr/>
              <a:t>‹#›</a:t>
            </a:fld>
            <a:endParaRPr lang="en-US" dirty="0"/>
          </a:p>
        </p:txBody>
      </p:sp>
      <p:pic>
        <p:nvPicPr>
          <p:cNvPr id="3" name="Picture 2" descr="Logo&#10;&#10;Description automatically generated">
            <a:extLst>
              <a:ext uri="{FF2B5EF4-FFF2-40B4-BE49-F238E27FC236}">
                <a16:creationId xmlns:a16="http://schemas.microsoft.com/office/drawing/2014/main" id="{68ACCFF0-E909-7FCB-C52F-7FF61D98C3CC}"/>
              </a:ext>
            </a:extLst>
          </p:cNvPr>
          <p:cNvPicPr>
            <a:picLocks noChangeAspect="1"/>
          </p:cNvPicPr>
          <p:nvPr/>
        </p:nvPicPr>
        <p:blipFill>
          <a:blip r:embed="rId49"/>
          <a:stretch>
            <a:fillRect/>
          </a:stretch>
        </p:blipFill>
        <p:spPr>
          <a:xfrm>
            <a:off x="115098" y="5958389"/>
            <a:ext cx="1713011" cy="736086"/>
          </a:xfrm>
          <a:prstGeom prst="rect">
            <a:avLst/>
          </a:prstGeom>
        </p:spPr>
      </p:pic>
      <p:sp>
        <p:nvSpPr>
          <p:cNvPr id="2" name="Title Placeholder 1">
            <a:extLst>
              <a:ext uri="{FF2B5EF4-FFF2-40B4-BE49-F238E27FC236}">
                <a16:creationId xmlns:a16="http://schemas.microsoft.com/office/drawing/2014/main" id="{D273E51A-FE5F-3824-C63B-912D35437CF1}"/>
              </a:ext>
            </a:extLst>
          </p:cNvPr>
          <p:cNvSpPr>
            <a:spLocks noGrp="1"/>
          </p:cNvSpPr>
          <p:nvPr>
            <p:ph type="title"/>
          </p:nvPr>
        </p:nvSpPr>
        <p:spPr>
          <a:xfrm>
            <a:off x="266700" y="0"/>
            <a:ext cx="11087100" cy="1325563"/>
          </a:xfrm>
          <a:prstGeom prst="rect">
            <a:avLst/>
          </a:prstGeom>
          <a:noFill/>
        </p:spPr>
        <p:txBody>
          <a:bodyPr vert="horz" lIns="91440" tIns="0" rIns="91440" bIns="45720" rtlCol="0" anchor="ctr">
            <a:noAutofit/>
          </a:body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304FAF35-A84A-49A4-C4CC-134341546E2F}"/>
              </a:ext>
            </a:extLst>
          </p:cNvPr>
          <p:cNvSpPr>
            <a:spLocks noGrp="1"/>
          </p:cNvSpPr>
          <p:nvPr>
            <p:ph type="body" idx="1"/>
          </p:nvPr>
        </p:nvSpPr>
        <p:spPr>
          <a:xfrm>
            <a:off x="266700" y="1325880"/>
            <a:ext cx="11087100" cy="4351020"/>
          </a:xfrm>
          <a:prstGeom prst="rect">
            <a:avLst/>
          </a:prstGeom>
          <a:noFill/>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48"/>
    </p:custDataLst>
    <p:extLst>
      <p:ext uri="{BB962C8B-B14F-4D97-AF65-F5344CB8AC3E}">
        <p14:creationId xmlns:p14="http://schemas.microsoft.com/office/powerpoint/2010/main" val="62882932"/>
      </p:ext>
    </p:extLst>
  </p:cSld>
  <p:clrMap bg1="lt1" tx1="dk1" bg2="lt2" tx2="dk2" accent1="accent1" accent2="accent2" accent3="accent3" accent4="accent4" accent5="accent5" accent6="accent6" hlink="hlink" folHlink="folHlink"/>
  <p:sldLayoutIdLst>
    <p:sldLayoutId id="2147484025" r:id="rId1"/>
    <p:sldLayoutId id="2147484027" r:id="rId2"/>
    <p:sldLayoutId id="2147484026" r:id="rId3"/>
    <p:sldLayoutId id="2147483764" r:id="rId4"/>
    <p:sldLayoutId id="2147483906" r:id="rId5"/>
    <p:sldLayoutId id="2147483907" r:id="rId6"/>
    <p:sldLayoutId id="2147483980" r:id="rId7"/>
    <p:sldLayoutId id="2147483760" r:id="rId8"/>
    <p:sldLayoutId id="2147483761" r:id="rId9"/>
    <p:sldLayoutId id="2147483762" r:id="rId10"/>
    <p:sldLayoutId id="2147483763" r:id="rId11"/>
    <p:sldLayoutId id="2147483981" r:id="rId12"/>
    <p:sldLayoutId id="2147483765" r:id="rId13"/>
    <p:sldLayoutId id="2147483767" r:id="rId14"/>
    <p:sldLayoutId id="2147483768"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80" r:id="rId24"/>
    <p:sldLayoutId id="2147483781" r:id="rId25"/>
    <p:sldLayoutId id="2147483782" r:id="rId26"/>
    <p:sldLayoutId id="2147483783" r:id="rId27"/>
    <p:sldLayoutId id="2147483784" r:id="rId28"/>
    <p:sldLayoutId id="2147483785" r:id="rId29"/>
    <p:sldLayoutId id="2147483786" r:id="rId30"/>
    <p:sldLayoutId id="2147483787" r:id="rId31"/>
    <p:sldLayoutId id="2147483788" r:id="rId32"/>
    <p:sldLayoutId id="2147483789" r:id="rId33"/>
    <p:sldLayoutId id="2147483790" r:id="rId34"/>
    <p:sldLayoutId id="2147483791" r:id="rId35"/>
    <p:sldLayoutId id="2147483792" r:id="rId36"/>
    <p:sldLayoutId id="2147483793" r:id="rId37"/>
    <p:sldLayoutId id="2147483794" r:id="rId38"/>
    <p:sldLayoutId id="2147483795" r:id="rId39"/>
    <p:sldLayoutId id="2147483796" r:id="rId40"/>
    <p:sldLayoutId id="2147483797" r:id="rId41"/>
    <p:sldLayoutId id="2147483798" r:id="rId42"/>
    <p:sldLayoutId id="2147484023" r:id="rId43"/>
    <p:sldLayoutId id="2147483988" r:id="rId44"/>
    <p:sldLayoutId id="2147483989" r:id="rId45"/>
    <p:sldLayoutId id="2147483990" r:id="rId46"/>
  </p:sldLayoutIdLst>
  <p:hf hdr="0" ftr="0" dt="0"/>
  <p:txStyles>
    <p:titleStyle>
      <a:lvl1pPr algn="l" defTabSz="914400" rtl="0" eaLnBrk="1" latinLnBrk="0" hangingPunct="1">
        <a:lnSpc>
          <a:spcPct val="90000"/>
        </a:lnSpc>
        <a:spcBef>
          <a:spcPct val="0"/>
        </a:spcBef>
        <a:buNone/>
        <a:tabLst/>
        <a:defRPr sz="2800" kern="1200" cap="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400"/>
        </a:spcAft>
        <a:buFontTx/>
        <a:buNone/>
        <a:defRPr sz="2400" b="1" kern="1200" cap="all" baseline="0">
          <a:solidFill>
            <a:srgbClr val="74AEBC"/>
          </a:solidFill>
          <a:latin typeface="+mj-lt"/>
          <a:ea typeface="+mn-ea"/>
          <a:cs typeface="+mn-cs"/>
        </a:defRPr>
      </a:lvl1pPr>
      <a:lvl2pPr marL="0" indent="0" algn="l" defTabSz="914400" rtl="0" eaLnBrk="1" latinLnBrk="0" hangingPunct="1">
        <a:lnSpc>
          <a:spcPct val="99000"/>
        </a:lnSpc>
        <a:spcBef>
          <a:spcPts val="1200"/>
        </a:spcBef>
        <a:buFontTx/>
        <a:buNone/>
        <a:defRPr sz="2400" kern="1200">
          <a:solidFill>
            <a:srgbClr val="003764"/>
          </a:solidFill>
          <a:latin typeface="+mn-lt"/>
          <a:ea typeface="+mn-ea"/>
          <a:cs typeface="+mn-cs"/>
        </a:defRPr>
      </a:lvl2pPr>
      <a:lvl3pPr marL="228600" indent="-228600" algn="l" defTabSz="914400" rtl="0" eaLnBrk="1" latinLnBrk="0" hangingPunct="1">
        <a:lnSpc>
          <a:spcPct val="100000"/>
        </a:lnSpc>
        <a:spcBef>
          <a:spcPts val="600"/>
        </a:spcBef>
        <a:spcAft>
          <a:spcPts val="600"/>
        </a:spcAft>
        <a:buClr>
          <a:srgbClr val="80ACBA"/>
        </a:buClr>
        <a:buFont typeface="Wingdings" panose="05000000000000000000" pitchFamily="2" charset="2"/>
        <a:buChar char="§"/>
        <a:defRPr sz="2000" kern="1200">
          <a:solidFill>
            <a:srgbClr val="003764"/>
          </a:solidFill>
          <a:latin typeface="+mn-lt"/>
          <a:ea typeface="+mn-ea"/>
          <a:cs typeface="+mn-cs"/>
        </a:defRPr>
      </a:lvl3pPr>
      <a:lvl4pPr marL="0" indent="0" algn="l" defTabSz="914400" rtl="0" eaLnBrk="1" latinLnBrk="0" hangingPunct="1">
        <a:lnSpc>
          <a:spcPct val="90000"/>
        </a:lnSpc>
        <a:spcBef>
          <a:spcPts val="500"/>
        </a:spcBef>
        <a:spcAft>
          <a:spcPts val="500"/>
        </a:spcAft>
        <a:buFontTx/>
        <a:buNone/>
        <a:defRPr sz="1800" b="1" kern="1200" cap="all" baseline="0">
          <a:solidFill>
            <a:srgbClr val="003764"/>
          </a:solidFill>
          <a:latin typeface="+mj-lt"/>
          <a:ea typeface="+mn-ea"/>
          <a:cs typeface="+mn-cs"/>
        </a:defRPr>
      </a:lvl4pPr>
      <a:lvl5pPr marL="0" indent="0" algn="l" defTabSz="914400" rtl="0" eaLnBrk="1" latinLnBrk="0" hangingPunct="1">
        <a:lnSpc>
          <a:spcPct val="90000"/>
        </a:lnSpc>
        <a:spcBef>
          <a:spcPts val="500"/>
        </a:spcBef>
        <a:buFontTx/>
        <a:buNone/>
        <a:defRPr sz="1800" kern="1200">
          <a:solidFill>
            <a:srgbClr val="003764"/>
          </a:solidFill>
          <a:latin typeface="+mn-lt"/>
          <a:ea typeface="+mn-ea"/>
          <a:cs typeface="+mn-cs"/>
        </a:defRPr>
      </a:lvl5pPr>
      <a:lvl6pPr marL="228600" indent="-228600" algn="l" defTabSz="914400" rtl="0" eaLnBrk="1" latinLnBrk="0" hangingPunct="1">
        <a:lnSpc>
          <a:spcPct val="10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6pPr>
      <a:lvl7pPr marL="457200" indent="-228600" algn="l" defTabSz="914400" rtl="0" eaLnBrk="1" latinLnBrk="0" hangingPunct="1">
        <a:lnSpc>
          <a:spcPct val="100000"/>
        </a:lnSpc>
        <a:spcBef>
          <a:spcPts val="500"/>
        </a:spcBef>
        <a:buFont typeface="Open Sans" panose="020B0606030504020204" pitchFamily="34" charset="0"/>
        <a:buChar char="–"/>
        <a:tabLst>
          <a:tab pos="457200" algn="l"/>
        </a:tabLst>
        <a:defRPr sz="1600" kern="1200">
          <a:solidFill>
            <a:srgbClr val="003764"/>
          </a:solidFill>
          <a:latin typeface="+mn-lt"/>
          <a:ea typeface="+mn-ea"/>
          <a:cs typeface="+mn-cs"/>
        </a:defRPr>
      </a:lvl7pPr>
      <a:lvl8pPr marL="228600" indent="-228600" algn="l" defTabSz="914400" rtl="0" eaLnBrk="1" latinLnBrk="0" hangingPunct="1">
        <a:lnSpc>
          <a:spcPct val="100000"/>
        </a:lnSpc>
        <a:spcBef>
          <a:spcPts val="500"/>
        </a:spcBef>
        <a:buFont typeface="Symbol" panose="05050102010706020507" pitchFamily="18" charset="2"/>
        <a:buChar char="-"/>
        <a:defRPr sz="1400" kern="1200">
          <a:solidFill>
            <a:srgbClr val="003764"/>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orient="horz" pos="3576" userDrawn="1">
          <p15:clr>
            <a:srgbClr val="F26B43"/>
          </p15:clr>
        </p15:guide>
        <p15:guide id="5" orient="horz" pos="288" userDrawn="1">
          <p15:clr>
            <a:srgbClr val="F26B43"/>
          </p15:clr>
        </p15:guide>
        <p15:guide id="6" pos="124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5/8/2024</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88453302"/>
      </p:ext>
    </p:extLst>
  </p:cSld>
  <p:clrMap bg1="lt1" tx1="dk1" bg2="lt2" tx2="dk2" accent1="accent1" accent2="accent2" accent3="accent3" accent4="accent4" accent5="accent5" accent6="accent6" hlink="hlink" folHlink="folHlink"/>
  <p:sldLayoutIdLst>
    <p:sldLayoutId id="2147483800" r:id="rId1"/>
    <p:sldLayoutId id="2147483803" r:id="rId2"/>
  </p:sldLayoutIdLst>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guide id="7" pos="528">
          <p15:clr>
            <a:srgbClr val="F26B43"/>
          </p15:clr>
        </p15:guide>
        <p15:guide id="8" orient="horz" pos="404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975E66-F74C-1EA7-064E-8B8E403A72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79210C-F5D1-5956-33C3-87F8512DC7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C164E-9149-E798-4B81-12AFD9393B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75868-78E9-4902-B85E-D3D1CDA9109A}" type="datetimeFigureOut">
              <a:rPr lang="en-US" smtClean="0"/>
              <a:t>5/8/2024</a:t>
            </a:fld>
            <a:endParaRPr lang="en-US"/>
          </a:p>
        </p:txBody>
      </p:sp>
      <p:sp>
        <p:nvSpPr>
          <p:cNvPr id="5" name="Footer Placeholder 4">
            <a:extLst>
              <a:ext uri="{FF2B5EF4-FFF2-40B4-BE49-F238E27FC236}">
                <a16:creationId xmlns:a16="http://schemas.microsoft.com/office/drawing/2014/main" id="{54615D2B-1DFB-A0C3-5936-775FD74E34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FBD49D-024E-6858-2D3F-8A84AC4D05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E8856-4BDA-46B3-A01A-AE163280A504}" type="slidenum">
              <a:rPr lang="en-US" smtClean="0"/>
              <a:t>‹#›</a:t>
            </a:fld>
            <a:endParaRPr lang="en-US"/>
          </a:p>
        </p:txBody>
      </p:sp>
    </p:spTree>
    <p:extLst>
      <p:ext uri="{BB962C8B-B14F-4D97-AF65-F5344CB8AC3E}">
        <p14:creationId xmlns:p14="http://schemas.microsoft.com/office/powerpoint/2010/main" val="344932511"/>
      </p:ext>
    </p:extLst>
  </p:cSld>
  <p:clrMap bg1="lt1" tx1="dk1" bg2="lt2" tx2="dk2" accent1="accent1" accent2="accent2" accent3="accent3" accent4="accent4" accent5="accent5" accent6="accent6" hlink="hlink" folHlink="folHlink"/>
  <p:sldLayoutIdLst>
    <p:sldLayoutId id="21474838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EsInVyaSI6ImJwMjpjbGljayIsInVybCI6Imh0dHBzOi8vbG5rcy5nZC9sL2V5SmhiR2NpT2lKSVV6STFOaUo5LmV5SmlkV3hzWlhScGJsOXNhVzVyWDJsa0lqb3hNREVzSW5WeWFTSTZJbUp3TWpwamJHbGpheUlzSW5WeWJDSTZJbWgwZEhCek9pOHZhVzVtYnk1aWQyTXViMmhwYnk1bmIzWXZjM1JoZEdsakwxTmhabVYwZVVSdlkzTXZTVzVRWlhKemIyNUdXVEkwWDBwMWJIa3lNREl6TG5Ca1ppSXNJbUoxYkd4bGRHbHVYMmxrSWpvaU1qQXlNekE0TWpndU9ERTNORE14TURFaWZRLnAweDZKR3U3N1pGZk4ydmEteVlfREFpVFBSWkpqVkk0SE42NXFlN3hJa1Evcy8xMjkxOTAwMzM0L2JyLzIyNDg4OTc4NTA5OC1sIiwiYnVsbGV0aW5faWQiOiIyMDIzMDkyNy44MzIwMDY5MSJ9.rnUd6PWSCs8s927U6fpZIX-cL3CIY_G8z6Qm-hpmz6w/s/1291900334/br/226883136167-l"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mailto:laura.cox@sikich.com" TargetMode="External"/><Relationship Id="rId2" Type="http://schemas.openxmlformats.org/officeDocument/2006/relationships/slideLayout" Target="../slideLayouts/slideLayout52.xml"/><Relationship Id="rId1" Type="http://schemas.openxmlformats.org/officeDocument/2006/relationships/tags" Target="../tags/tag46.xml"/><Relationship Id="rId5" Type="http://schemas.openxmlformats.org/officeDocument/2006/relationships/image" Target="../media/image34.png"/><Relationship Id="rId4" Type="http://schemas.openxmlformats.org/officeDocument/2006/relationships/hyperlink" Target="mailto:matthew.doherty@sikich.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3" Type="http://schemas.openxmlformats.org/officeDocument/2006/relationships/hyperlink" Target="mailto:laura.cox@sikich.com" TargetMode="External"/><Relationship Id="rId2" Type="http://schemas.openxmlformats.org/officeDocument/2006/relationships/slideLayout" Target="../slideLayouts/slideLayout52.xml"/><Relationship Id="rId1" Type="http://schemas.openxmlformats.org/officeDocument/2006/relationships/tags" Target="../tags/tag47.xml"/><Relationship Id="rId5" Type="http://schemas.openxmlformats.org/officeDocument/2006/relationships/image" Target="../media/image34.png"/><Relationship Id="rId4" Type="http://schemas.openxmlformats.org/officeDocument/2006/relationships/hyperlink" Target="mailto:matthew.doherty@sikich.co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laura.cox@sikich.com" TargetMode="External"/><Relationship Id="rId2" Type="http://schemas.openxmlformats.org/officeDocument/2006/relationships/slideLayout" Target="../slideLayouts/slideLayout52.xml"/><Relationship Id="rId1" Type="http://schemas.openxmlformats.org/officeDocument/2006/relationships/tags" Target="../tags/tag48.xml"/><Relationship Id="rId5" Type="http://schemas.openxmlformats.org/officeDocument/2006/relationships/image" Target="../media/image34.png"/><Relationship Id="rId4" Type="http://schemas.openxmlformats.org/officeDocument/2006/relationships/hyperlink" Target="mailto:matthew.doherty@sikich.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hyperlink" Target="mailto:matthew.doherty@sikich.com" TargetMode="External"/><Relationship Id="rId5" Type="http://schemas.openxmlformats.org/officeDocument/2006/relationships/hyperlink" Target="mailto:laura.cox@sikich.com" TargetMode="Externa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hyperlink" Target="mailto:laura.cox@sikich.com" TargetMode="External"/><Relationship Id="rId2" Type="http://schemas.openxmlformats.org/officeDocument/2006/relationships/slideLayout" Target="../slideLayouts/slideLayout52.xml"/><Relationship Id="rId1" Type="http://schemas.openxmlformats.org/officeDocument/2006/relationships/tags" Target="../tags/tag49.xml"/><Relationship Id="rId5" Type="http://schemas.openxmlformats.org/officeDocument/2006/relationships/image" Target="../media/image34.png"/><Relationship Id="rId4" Type="http://schemas.openxmlformats.org/officeDocument/2006/relationships/hyperlink" Target="mailto:matthew.doherty@sikich.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mailto:jlubin@pradco.com" TargetMode="External"/><Relationship Id="rId2" Type="http://schemas.openxmlformats.org/officeDocument/2006/relationships/image" Target="../media/image31.png"/><Relationship Id="rId1" Type="http://schemas.openxmlformats.org/officeDocument/2006/relationships/slideLayout" Target="../slideLayouts/slideLayout85.xml"/><Relationship Id="rId4" Type="http://schemas.openxmlformats.org/officeDocument/2006/relationships/hyperlink" Target="mailto:pjohnson@pradco.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5.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hyperlink" Target="http://www.solonchamber.com/slides" TargetMode="External"/><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close-up of a business card&#10;&#10;Description automatically generated">
            <a:extLst>
              <a:ext uri="{FF2B5EF4-FFF2-40B4-BE49-F238E27FC236}">
                <a16:creationId xmlns:a16="http://schemas.microsoft.com/office/drawing/2014/main" id="{83D6280B-0C1E-4D6F-D0F7-F4BE29213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568771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7341393" y="2426964"/>
            <a:ext cx="4724750" cy="2004071"/>
          </a:xfrm>
          <a:prstGeom prst="rect">
            <a:avLst/>
          </a:prstGeom>
        </p:spPr>
      </p:pic>
      <p:sp>
        <p:nvSpPr>
          <p:cNvPr id="3" name="TextBox 2">
            <a:extLst>
              <a:ext uri="{FF2B5EF4-FFF2-40B4-BE49-F238E27FC236}">
                <a16:creationId xmlns:a16="http://schemas.microsoft.com/office/drawing/2014/main" id="{98C06F57-2B15-154D-BD00-85BDCBF8EB88}"/>
              </a:ext>
            </a:extLst>
          </p:cNvPr>
          <p:cNvSpPr txBox="1"/>
          <p:nvPr/>
        </p:nvSpPr>
        <p:spPr>
          <a:xfrm>
            <a:off x="1088826" y="1491643"/>
            <a:ext cx="4936380" cy="4009111"/>
          </a:xfrm>
          <a:prstGeom prst="rect">
            <a:avLst/>
          </a:prstGeom>
          <a:noFill/>
        </p:spPr>
        <p:txBody>
          <a:bodyPr wrap="square" lIns="91440" tIns="45720" rIns="91440" bIns="45720" anchor="t">
            <a:spAutoFit/>
          </a:bodyPr>
          <a:lstStyle/>
          <a:p>
            <a:pPr algn="ctr">
              <a:lnSpc>
                <a:spcPct val="114999"/>
              </a:lnSpc>
            </a:pPr>
            <a:r>
              <a:rPr lang="en-US" sz="2800" b="1" dirty="0">
                <a:solidFill>
                  <a:srgbClr val="000000"/>
                </a:solidFill>
                <a:latin typeface="Lato"/>
                <a:ea typeface="Calibri"/>
                <a:cs typeface="Times New Roman"/>
              </a:rPr>
              <a:t>June 12</a:t>
            </a:r>
            <a:r>
              <a:rPr lang="en-US" sz="2800" b="1" baseline="30000" dirty="0">
                <a:solidFill>
                  <a:srgbClr val="000000"/>
                </a:solidFill>
                <a:latin typeface="Lato"/>
                <a:ea typeface="Calibri"/>
                <a:cs typeface="Times New Roman"/>
              </a:rPr>
              <a:t>th</a:t>
            </a:r>
            <a:endParaRPr lang="en-US" sz="2800" b="1" dirty="0">
              <a:solidFill>
                <a:srgbClr val="000000"/>
              </a:solidFill>
              <a:latin typeface="Lato"/>
              <a:ea typeface="Calibri"/>
              <a:cs typeface="Times New Roman"/>
            </a:endParaRPr>
          </a:p>
          <a:p>
            <a:pPr algn="ctr">
              <a:lnSpc>
                <a:spcPct val="114999"/>
              </a:lnSpc>
            </a:pPr>
            <a:r>
              <a:rPr lang="en-US" sz="2800" b="1" dirty="0">
                <a:solidFill>
                  <a:srgbClr val="000000"/>
                </a:solidFill>
                <a:latin typeface="Lato"/>
                <a:ea typeface="Calibri"/>
                <a:cs typeface="Times New Roman"/>
              </a:rPr>
              <a:t>First Aid Basics with Aubi Nemeth, Sixth City CPR</a:t>
            </a:r>
          </a:p>
          <a:p>
            <a:pPr algn="ctr">
              <a:lnSpc>
                <a:spcPct val="114999"/>
              </a:lnSpc>
            </a:pPr>
            <a:endParaRPr lang="en-US" sz="2800" b="1" dirty="0">
              <a:solidFill>
                <a:srgbClr val="000000"/>
              </a:solidFill>
              <a:latin typeface="Lato"/>
              <a:ea typeface="Calibri"/>
              <a:cs typeface="Times New Roman"/>
            </a:endParaRPr>
          </a:p>
          <a:p>
            <a:pPr algn="ctr">
              <a:lnSpc>
                <a:spcPct val="114999"/>
              </a:lnSpc>
            </a:pPr>
            <a:r>
              <a:rPr lang="en-US" sz="2800" b="1" dirty="0">
                <a:solidFill>
                  <a:srgbClr val="000000"/>
                </a:solidFill>
                <a:latin typeface="Lato"/>
                <a:ea typeface="Calibri"/>
                <a:cs typeface="Times New Roman"/>
              </a:rPr>
              <a:t>July 10</a:t>
            </a:r>
            <a:r>
              <a:rPr lang="en-US" sz="2800" b="1" baseline="30000" dirty="0">
                <a:solidFill>
                  <a:srgbClr val="000000"/>
                </a:solidFill>
                <a:latin typeface="Lato"/>
                <a:ea typeface="Calibri"/>
                <a:cs typeface="Times New Roman"/>
              </a:rPr>
              <a:t>th</a:t>
            </a:r>
            <a:endParaRPr lang="en-US" sz="2800" b="1" dirty="0">
              <a:solidFill>
                <a:srgbClr val="000000"/>
              </a:solidFill>
              <a:latin typeface="Lato"/>
              <a:ea typeface="Calibri"/>
              <a:cs typeface="Times New Roman"/>
            </a:endParaRPr>
          </a:p>
          <a:p>
            <a:pPr algn="ctr">
              <a:lnSpc>
                <a:spcPct val="114999"/>
              </a:lnSpc>
            </a:pPr>
            <a:r>
              <a:rPr lang="en-US" sz="2800" b="1" dirty="0">
                <a:solidFill>
                  <a:srgbClr val="000000"/>
                </a:solidFill>
                <a:latin typeface="Lato"/>
                <a:ea typeface="Calibri"/>
                <a:cs typeface="Times New Roman"/>
              </a:rPr>
              <a:t>Hot Work/Heat Stress with Michael Gagermeier, August Mack Environmental</a:t>
            </a:r>
          </a:p>
        </p:txBody>
      </p:sp>
    </p:spTree>
    <p:extLst>
      <p:ext uri="{BB962C8B-B14F-4D97-AF65-F5344CB8AC3E}">
        <p14:creationId xmlns:p14="http://schemas.microsoft.com/office/powerpoint/2010/main" val="280861419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8156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20C54-1F54-91E3-9209-8039A7450652}"/>
              </a:ext>
            </a:extLst>
          </p:cNvPr>
          <p:cNvSpPr>
            <a:spLocks noGrp="1"/>
          </p:cNvSpPr>
          <p:nvPr>
            <p:ph type="title"/>
          </p:nvPr>
        </p:nvSpPr>
        <p:spPr/>
        <p:txBody>
          <a:bodyPr>
            <a:normAutofit/>
          </a:bodyPr>
          <a:lstStyle/>
          <a:p>
            <a:r>
              <a:rPr lang="en-US" sz="4000" dirty="0"/>
              <a:t>Monthly Learning May 2024</a:t>
            </a:r>
          </a:p>
        </p:txBody>
      </p:sp>
      <p:sp>
        <p:nvSpPr>
          <p:cNvPr id="3" name="Text Placeholder 2">
            <a:extLst>
              <a:ext uri="{FF2B5EF4-FFF2-40B4-BE49-F238E27FC236}">
                <a16:creationId xmlns:a16="http://schemas.microsoft.com/office/drawing/2014/main" id="{33BE899D-B2D3-4BB8-70FD-D4D2CB46AE17}"/>
              </a:ext>
            </a:extLst>
          </p:cNvPr>
          <p:cNvSpPr>
            <a:spLocks noGrp="1"/>
          </p:cNvSpPr>
          <p:nvPr>
            <p:ph type="body" sz="quarter" idx="12"/>
          </p:nvPr>
        </p:nvSpPr>
        <p:spPr>
          <a:xfrm>
            <a:off x="1064302" y="2008682"/>
            <a:ext cx="10486014" cy="4290229"/>
          </a:xfrm>
        </p:spPr>
        <p:txBody>
          <a:bodyPr>
            <a:normAutofit/>
          </a:bodyPr>
          <a:lstStyle/>
          <a:p>
            <a:r>
              <a:rPr lang="en-US" sz="2400" b="1" dirty="0">
                <a:solidFill>
                  <a:srgbClr val="002060"/>
                </a:solidFill>
              </a:rPr>
              <a:t>May 21-23, 28-29 </a:t>
            </a:r>
            <a:r>
              <a:rPr lang="en-US" sz="2400" dirty="0">
                <a:solidFill>
                  <a:srgbClr val="002060"/>
                </a:solidFill>
              </a:rPr>
              <a:t>- OSHA 30: Industry Safety Principles, 8:30 a.m. - 4:45 p.m. -</a:t>
            </a:r>
            <a:r>
              <a:rPr lang="en-US" sz="2400" b="1" dirty="0">
                <a:solidFill>
                  <a:srgbClr val="002060"/>
                </a:solidFill>
              </a:rPr>
              <a:t>Youngstown</a:t>
            </a:r>
          </a:p>
          <a:p>
            <a:pPr marL="0" indent="0">
              <a:buNone/>
            </a:pPr>
            <a:endParaRPr lang="en-US" dirty="0"/>
          </a:p>
        </p:txBody>
      </p:sp>
      <p:sp>
        <p:nvSpPr>
          <p:cNvPr id="4" name="Slide Number Placeholder 3">
            <a:extLst>
              <a:ext uri="{FF2B5EF4-FFF2-40B4-BE49-F238E27FC236}">
                <a16:creationId xmlns:a16="http://schemas.microsoft.com/office/drawing/2014/main" id="{9991932E-6AE5-BCE1-5D45-821879AD78F3}"/>
              </a:ext>
            </a:extLst>
          </p:cNvPr>
          <p:cNvSpPr>
            <a:spLocks noGrp="1"/>
          </p:cNvSpPr>
          <p:nvPr>
            <p:ph type="sldNum" sz="quarter" idx="14"/>
          </p:nvPr>
        </p:nvSpPr>
        <p:spPr/>
        <p:txBody>
          <a:bodyPr/>
          <a:lstStyle/>
          <a:p>
            <a:fld id="{77F59FA7-9E35-E641-9260-462B0A5FC689}" type="slidenum">
              <a:rPr lang="en-US" smtClean="0"/>
              <a:pPr/>
              <a:t>12</a:t>
            </a:fld>
            <a:endParaRPr lang="en-US" dirty="0"/>
          </a:p>
        </p:txBody>
      </p:sp>
    </p:spTree>
    <p:extLst>
      <p:ext uri="{BB962C8B-B14F-4D97-AF65-F5344CB8AC3E}">
        <p14:creationId xmlns:p14="http://schemas.microsoft.com/office/powerpoint/2010/main" val="3826924743"/>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DCC66B0-41E7-B37A-1E5F-CD1EF75C7F21}"/>
              </a:ext>
            </a:extLst>
          </p:cNvPr>
          <p:cNvSpPr>
            <a:spLocks noGrp="1"/>
          </p:cNvSpPr>
          <p:nvPr>
            <p:ph type="title"/>
          </p:nvPr>
        </p:nvSpPr>
        <p:spPr>
          <a:xfrm>
            <a:off x="381000" y="582534"/>
            <a:ext cx="11146971" cy="617615"/>
          </a:xfrm>
        </p:spPr>
        <p:txBody>
          <a:bodyPr>
            <a:normAutofit fontScale="90000"/>
          </a:bodyPr>
          <a:lstStyle/>
          <a:p>
            <a:r>
              <a:rPr lang="en-US" sz="4400" dirty="0">
                <a:effectLst/>
                <a:ea typeface="Times New Roman" panose="02020603050405020304" pitchFamily="18" charset="0"/>
              </a:rPr>
              <a:t>Monthly Learning </a:t>
            </a:r>
            <a:r>
              <a:rPr lang="en-US" sz="4400" dirty="0">
                <a:ea typeface="Times New Roman" panose="02020603050405020304" pitchFamily="18" charset="0"/>
              </a:rPr>
              <a:t>June</a:t>
            </a:r>
            <a:r>
              <a:rPr lang="en-US" sz="4400" dirty="0">
                <a:effectLst/>
                <a:ea typeface="Times New Roman" panose="02020603050405020304" pitchFamily="18" charset="0"/>
              </a:rPr>
              <a:t> 2024</a:t>
            </a:r>
            <a:br>
              <a:rPr lang="en-US" sz="4400" b="1" dirty="0">
                <a:effectLst/>
                <a:latin typeface="Source Sans 3 Black" panose="020B0903030403020204" pitchFamily="34" charset="0"/>
                <a:ea typeface="Times New Roman" panose="02020603050405020304" pitchFamily="18" charset="0"/>
              </a:rPr>
            </a:br>
            <a:r>
              <a:rPr lang="en-US" sz="4400" b="1" dirty="0">
                <a:effectLst/>
                <a:latin typeface="Source Sans 3 Black" panose="020B0903030403020204" pitchFamily="34" charset="0"/>
                <a:ea typeface="Times New Roman" panose="02020603050405020304" pitchFamily="18" charset="0"/>
              </a:rPr>
              <a:t> </a:t>
            </a:r>
            <a:endParaRPr lang="en-US" dirty="0">
              <a:latin typeface="Source Sans 3 Black" panose="020B0903030403020204" pitchFamily="34" charset="0"/>
            </a:endParaRPr>
          </a:p>
        </p:txBody>
      </p:sp>
      <p:sp>
        <p:nvSpPr>
          <p:cNvPr id="12" name="Text Placeholder 11">
            <a:extLst>
              <a:ext uri="{FF2B5EF4-FFF2-40B4-BE49-F238E27FC236}">
                <a16:creationId xmlns:a16="http://schemas.microsoft.com/office/drawing/2014/main" id="{0D18B4DA-6480-FC15-D9A9-0275EF6126D6}"/>
              </a:ext>
            </a:extLst>
          </p:cNvPr>
          <p:cNvSpPr>
            <a:spLocks noGrp="1"/>
          </p:cNvSpPr>
          <p:nvPr>
            <p:ph type="body" sz="quarter" idx="12"/>
          </p:nvPr>
        </p:nvSpPr>
        <p:spPr>
          <a:xfrm>
            <a:off x="990712" y="1817764"/>
            <a:ext cx="9488928" cy="3840087"/>
          </a:xfrm>
        </p:spPr>
        <p:txBody>
          <a:bodyPr>
            <a:normAutofit/>
          </a:bodyPr>
          <a:lstStyle/>
          <a:p>
            <a:pPr marL="342900" indent="-342900">
              <a:spcAft>
                <a:spcPts val="0"/>
              </a:spcAft>
              <a:buSzPct val="80000"/>
              <a:buFont typeface="Symbol" panose="05050102010706020507" pitchFamily="18" charset="2"/>
              <a:buChar char=""/>
              <a:tabLst>
                <a:tab pos="457200" algn="l"/>
              </a:tabLst>
            </a:pPr>
            <a:endParaRPr lang="en-US" sz="2000" b="1" dirty="0">
              <a:solidFill>
                <a:srgbClr val="002060"/>
              </a:solidFill>
              <a:latin typeface="Source Sans 3 "/>
            </a:endParaRPr>
          </a:p>
          <a:p>
            <a:pPr marL="342900" indent="-342900">
              <a:spcAft>
                <a:spcPts val="0"/>
              </a:spcAft>
              <a:buSzPct val="80000"/>
              <a:buFont typeface="Symbol" panose="05050102010706020507" pitchFamily="18" charset="2"/>
              <a:buChar char=""/>
              <a:tabLst>
                <a:tab pos="457200" algn="l"/>
              </a:tabLst>
            </a:pPr>
            <a:r>
              <a:rPr lang="en-US" sz="2000" b="1" dirty="0">
                <a:solidFill>
                  <a:srgbClr val="002060"/>
                </a:solidFill>
                <a:latin typeface="Source Sans 3 "/>
              </a:rPr>
              <a:t>May 22- </a:t>
            </a:r>
            <a:r>
              <a:rPr lang="en-US" sz="2000" dirty="0">
                <a:solidFill>
                  <a:srgbClr val="002060"/>
                </a:solidFill>
                <a:latin typeface="Source Sans 3 "/>
              </a:rPr>
              <a:t>Safety for the non safety professional </a:t>
            </a:r>
            <a:r>
              <a:rPr lang="en-US" sz="2000" b="1" dirty="0">
                <a:solidFill>
                  <a:srgbClr val="002060"/>
                </a:solidFill>
                <a:latin typeface="Source Sans 3 "/>
              </a:rPr>
              <a:t>Canton</a:t>
            </a:r>
          </a:p>
          <a:p>
            <a:pPr marL="342900" indent="-342900">
              <a:spcAft>
                <a:spcPts val="0"/>
              </a:spcAft>
              <a:buSzPct val="80000"/>
              <a:buFont typeface="Symbol" panose="05050102010706020507" pitchFamily="18" charset="2"/>
              <a:buChar char=""/>
              <a:tabLst>
                <a:tab pos="457200" algn="l"/>
              </a:tabLst>
            </a:pPr>
            <a:r>
              <a:rPr lang="en-US" sz="2000" b="1" dirty="0">
                <a:solidFill>
                  <a:srgbClr val="002060"/>
                </a:solidFill>
                <a:latin typeface="Source Sans 3 "/>
              </a:rPr>
              <a:t>June 4 </a:t>
            </a:r>
            <a:r>
              <a:rPr lang="en-US" sz="2000" dirty="0">
                <a:solidFill>
                  <a:srgbClr val="002060"/>
                </a:solidFill>
                <a:latin typeface="Source Sans 3 "/>
              </a:rPr>
              <a:t>- Violence in the Workplace, 9 a.m. - 12:30 p.m. - </a:t>
            </a:r>
            <a:r>
              <a:rPr lang="en-US" sz="2000" b="1" dirty="0">
                <a:solidFill>
                  <a:srgbClr val="002060"/>
                </a:solidFill>
                <a:latin typeface="Source Sans 3 "/>
              </a:rPr>
              <a:t>Cleveland</a:t>
            </a:r>
            <a:endParaRPr lang="en-US" sz="2000" b="1" dirty="0">
              <a:solidFill>
                <a:srgbClr val="002060"/>
              </a:solidFill>
              <a:latin typeface="Source Sans 3 "/>
              <a:ea typeface="Calibri" panose="020F0502020204030204" pitchFamily="34" charset="0"/>
            </a:endParaRPr>
          </a:p>
          <a:p>
            <a:pPr marL="342900" indent="-342900">
              <a:spcAft>
                <a:spcPts val="0"/>
              </a:spcAft>
              <a:buSzPct val="80000"/>
              <a:buFont typeface="Symbol" panose="05050102010706020507" pitchFamily="18" charset="2"/>
              <a:buChar char=""/>
              <a:tabLst>
                <a:tab pos="457200" algn="l"/>
              </a:tabLst>
            </a:pPr>
            <a:r>
              <a:rPr lang="en-US" sz="2000" b="1" dirty="0">
                <a:solidFill>
                  <a:srgbClr val="002060"/>
                </a:solidFill>
                <a:latin typeface="Source Sans 3 "/>
              </a:rPr>
              <a:t>June 12 </a:t>
            </a:r>
            <a:r>
              <a:rPr lang="en-US" sz="2000" dirty="0">
                <a:solidFill>
                  <a:srgbClr val="002060"/>
                </a:solidFill>
                <a:latin typeface="Source Sans 3 "/>
              </a:rPr>
              <a:t>- Controlling Workers’ Compensation Costs, 8:30 a.m. - 4:15 p.m. - </a:t>
            </a:r>
            <a:r>
              <a:rPr lang="en-US" sz="2000" b="1" dirty="0">
                <a:solidFill>
                  <a:srgbClr val="002060"/>
                </a:solidFill>
                <a:latin typeface="Source Sans 3 "/>
              </a:rPr>
              <a:t>Cleveland</a:t>
            </a:r>
          </a:p>
          <a:p>
            <a:pPr marL="342900" marR="0" lvl="0" indent="-342900">
              <a:spcBef>
                <a:spcPts val="0"/>
              </a:spcBef>
              <a:spcAft>
                <a:spcPts val="0"/>
              </a:spcAft>
              <a:buSzPct val="80000"/>
              <a:buFont typeface="Symbol" panose="05050102010706020507" pitchFamily="18" charset="2"/>
              <a:buChar char=""/>
              <a:tabLst>
                <a:tab pos="457200" algn="l"/>
              </a:tabLst>
            </a:pPr>
            <a:r>
              <a:rPr lang="en-US" sz="2000" b="1" dirty="0">
                <a:solidFill>
                  <a:srgbClr val="002060"/>
                </a:solidFill>
                <a:latin typeface="Source Sans 3 "/>
              </a:rPr>
              <a:t>June 26 </a:t>
            </a:r>
            <a:r>
              <a:rPr lang="en-US" sz="2000" dirty="0">
                <a:solidFill>
                  <a:srgbClr val="002060"/>
                </a:solidFill>
                <a:latin typeface="Source Sans 3 "/>
              </a:rPr>
              <a:t>- Lockout/Tagout and Safety Related Work Practices, 8:30 a.m. - 12:15 p.m. - </a:t>
            </a:r>
            <a:r>
              <a:rPr lang="en-US" sz="2000" b="1" dirty="0">
                <a:solidFill>
                  <a:srgbClr val="002060"/>
                </a:solidFill>
                <a:latin typeface="Source Sans 3 "/>
              </a:rPr>
              <a:t>Youngstown</a:t>
            </a:r>
          </a:p>
          <a:p>
            <a:pPr marL="0" indent="0">
              <a:buNone/>
            </a:pPr>
            <a:endParaRPr lang="en-US" dirty="0"/>
          </a:p>
        </p:txBody>
      </p:sp>
      <p:sp>
        <p:nvSpPr>
          <p:cNvPr id="10" name="Slide Number Placeholder 9">
            <a:extLst>
              <a:ext uri="{FF2B5EF4-FFF2-40B4-BE49-F238E27FC236}">
                <a16:creationId xmlns:a16="http://schemas.microsoft.com/office/drawing/2014/main" id="{52B26415-F883-0711-4B04-254351B89D5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B7B7A-CDDA-7C44-B1B0-1F1E45567B3B}" type="slidenum">
              <a:rPr kumimoji="0" lang="en-US" sz="1200" b="1" i="0" u="none" strike="noStrike" kern="1200" cap="none" spc="0" normalizeH="0" baseline="0" noProof="0" smtClean="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dirty="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Footer Placeholder 8">
            <a:extLst>
              <a:ext uri="{FF2B5EF4-FFF2-40B4-BE49-F238E27FC236}">
                <a16:creationId xmlns:a16="http://schemas.microsoft.com/office/drawing/2014/main" id="{ED53E77B-63B3-DB2A-2CD0-C5EA2F4F7EC6}"/>
              </a:ext>
            </a:extLst>
          </p:cNvPr>
          <p:cNvSpPr>
            <a:spLocks noGrp="1"/>
          </p:cNvSpPr>
          <p:nvPr>
            <p:ph type="ftr" sz="quarter" idx="4294967295"/>
          </p:nvPr>
        </p:nvSpPr>
        <p:spPr>
          <a:xfrm>
            <a:off x="0" y="6356350"/>
            <a:ext cx="79343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F36"/>
                </a:solidFill>
                <a:effectLst/>
                <a:uLnTx/>
                <a:uFillTx/>
                <a:latin typeface="Source Sans Pro"/>
                <a:ea typeface="+mn-ea"/>
                <a:cs typeface="+mn-cs"/>
              </a:rPr>
              <a:t>      </a:t>
            </a:r>
          </a:p>
        </p:txBody>
      </p:sp>
      <p:sp>
        <p:nvSpPr>
          <p:cNvPr id="4" name="TextBox 3">
            <a:extLst>
              <a:ext uri="{FF2B5EF4-FFF2-40B4-BE49-F238E27FC236}">
                <a16:creationId xmlns:a16="http://schemas.microsoft.com/office/drawing/2014/main" id="{FE1FB4DC-3247-98FA-9E08-73E5D6D91CDC}"/>
              </a:ext>
            </a:extLst>
          </p:cNvPr>
          <p:cNvSpPr txBox="1"/>
          <p:nvPr/>
        </p:nvSpPr>
        <p:spPr>
          <a:xfrm>
            <a:off x="3469822" y="1200149"/>
            <a:ext cx="362189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A5F0"/>
                </a:solidFill>
                <a:effectLst/>
                <a:uLnTx/>
                <a:uFillTx/>
                <a:latin typeface="Helvetica" panose="020B0604020202020204" pitchFamily="34" charset="0"/>
                <a:ea typeface="Calibri" panose="020F0502020204030204" pitchFamily="34" charset="0"/>
                <a:cs typeface="Calibri" panose="020F0502020204030204" pitchFamily="34" charset="0"/>
                <a:hlinkClick r:id="rId3" tooltip="FY24 in-person class schedule"/>
              </a:rPr>
              <a:t>View the full schedule here</a:t>
            </a:r>
            <a:endParaRPr kumimoji="0" lang="en-US" sz="1800" b="0" i="0" u="none" strike="noStrike" kern="1200" cap="none" spc="0" normalizeH="0" baseline="0" noProof="0" dirty="0">
              <a:ln>
                <a:noFill/>
              </a:ln>
              <a:solidFill>
                <a:srgbClr val="2A2F36"/>
              </a:solidFill>
              <a:effectLst/>
              <a:uLnTx/>
              <a:uFillTx/>
              <a:latin typeface="Source Sans Pro"/>
              <a:ea typeface="+mn-ea"/>
              <a:cs typeface="+mn-cs"/>
            </a:endParaRPr>
          </a:p>
        </p:txBody>
      </p:sp>
      <p:sp>
        <p:nvSpPr>
          <p:cNvPr id="5" name="TextBox 4">
            <a:extLst>
              <a:ext uri="{FF2B5EF4-FFF2-40B4-BE49-F238E27FC236}">
                <a16:creationId xmlns:a16="http://schemas.microsoft.com/office/drawing/2014/main" id="{57491C47-4C4D-14D8-9B44-A6E830CC28BA}"/>
              </a:ext>
            </a:extLst>
          </p:cNvPr>
          <p:cNvSpPr txBox="1"/>
          <p:nvPr/>
        </p:nvSpPr>
        <p:spPr>
          <a:xfrm>
            <a:off x="587829" y="5906027"/>
            <a:ext cx="114612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Source Sans 3" panose="020B0503030403020204" pitchFamily="34" charset="0"/>
                <a:ea typeface="+mn-ea"/>
                <a:cs typeface="+mn-cs"/>
              </a:rPr>
              <a:t>IN-PERSON CLASSES and VIRTUAL TRAINING CLASSES (VTC) qualify for Safety Council rebate external training credits.</a:t>
            </a:r>
          </a:p>
        </p:txBody>
      </p:sp>
      <p:pic>
        <p:nvPicPr>
          <p:cNvPr id="3" name="Picture 2">
            <a:extLst>
              <a:ext uri="{FF2B5EF4-FFF2-40B4-BE49-F238E27FC236}">
                <a16:creationId xmlns:a16="http://schemas.microsoft.com/office/drawing/2014/main" id="{BD6772A5-56D4-7BFF-B1C5-DF28CF69A1B5}"/>
              </a:ext>
            </a:extLst>
          </p:cNvPr>
          <p:cNvPicPr>
            <a:picLocks noChangeAspect="1"/>
          </p:cNvPicPr>
          <p:nvPr/>
        </p:nvPicPr>
        <p:blipFill>
          <a:blip r:embed="rId4"/>
          <a:stretch>
            <a:fillRect/>
          </a:stretch>
        </p:blipFill>
        <p:spPr>
          <a:xfrm>
            <a:off x="9728260" y="472201"/>
            <a:ext cx="2082740" cy="2082740"/>
          </a:xfrm>
          <a:prstGeom prst="rect">
            <a:avLst/>
          </a:prstGeom>
        </p:spPr>
      </p:pic>
    </p:spTree>
    <p:extLst>
      <p:ext uri="{BB962C8B-B14F-4D97-AF65-F5344CB8AC3E}">
        <p14:creationId xmlns:p14="http://schemas.microsoft.com/office/powerpoint/2010/main" val="213667367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2A1C-F299-34FA-D17B-4C3A3D79AE14}"/>
              </a:ext>
            </a:extLst>
          </p:cNvPr>
          <p:cNvSpPr>
            <a:spLocks noGrp="1"/>
          </p:cNvSpPr>
          <p:nvPr>
            <p:ph type="title"/>
          </p:nvPr>
        </p:nvSpPr>
        <p:spPr/>
        <p:txBody>
          <a:bodyPr>
            <a:normAutofit/>
          </a:bodyPr>
          <a:lstStyle/>
          <a:p>
            <a:r>
              <a:rPr lang="en-US" sz="4000" dirty="0"/>
              <a:t>virtual training May 2024</a:t>
            </a:r>
          </a:p>
        </p:txBody>
      </p:sp>
      <p:sp>
        <p:nvSpPr>
          <p:cNvPr id="3" name="Text Placeholder 2">
            <a:extLst>
              <a:ext uri="{FF2B5EF4-FFF2-40B4-BE49-F238E27FC236}">
                <a16:creationId xmlns:a16="http://schemas.microsoft.com/office/drawing/2014/main" id="{A6A2C824-3794-4391-2F41-5A838187F509}"/>
              </a:ext>
            </a:extLst>
          </p:cNvPr>
          <p:cNvSpPr>
            <a:spLocks noGrp="1"/>
          </p:cNvSpPr>
          <p:nvPr>
            <p:ph type="body" sz="quarter" idx="12"/>
          </p:nvPr>
        </p:nvSpPr>
        <p:spPr>
          <a:xfrm>
            <a:off x="970311" y="2024743"/>
            <a:ext cx="9649963" cy="3592285"/>
          </a:xfrm>
        </p:spPr>
        <p:txBody>
          <a:bodyPr>
            <a:noAutofit/>
          </a:bodyPr>
          <a:lstStyle/>
          <a:p>
            <a:pPr marL="342900" marR="0" lvl="0" indent="-342900">
              <a:lnSpc>
                <a:spcPct val="100000"/>
              </a:lnSpc>
              <a:spcBef>
                <a:spcPts val="0"/>
              </a:spcBef>
              <a:spcAft>
                <a:spcPts val="600"/>
              </a:spcAft>
              <a:buSzPct val="80000"/>
              <a:buFont typeface="Symbol" panose="05050102010706020507" pitchFamily="18" charset="2"/>
              <a:buChar char=""/>
              <a:tabLst>
                <a:tab pos="457200" algn="l"/>
              </a:tabLst>
            </a:pPr>
            <a:r>
              <a:rPr lang="en-US" b="1" dirty="0">
                <a:solidFill>
                  <a:srgbClr val="002060"/>
                </a:solidFill>
              </a:rPr>
              <a:t>May 9 </a:t>
            </a:r>
            <a:r>
              <a:rPr lang="en-US" dirty="0">
                <a:solidFill>
                  <a:srgbClr val="002060"/>
                </a:solidFill>
              </a:rPr>
              <a:t>- Wellness in the Workplace (VTC), 9:30 a.m. - 1 p.m. </a:t>
            </a:r>
          </a:p>
          <a:p>
            <a:pPr marL="342900" marR="0" lvl="0" indent="-342900">
              <a:lnSpc>
                <a:spcPct val="100000"/>
              </a:lnSpc>
              <a:spcBef>
                <a:spcPts val="0"/>
              </a:spcBef>
              <a:spcAft>
                <a:spcPts val="600"/>
              </a:spcAft>
              <a:buSzPct val="80000"/>
              <a:buFont typeface="Symbol" panose="05050102010706020507" pitchFamily="18" charset="2"/>
              <a:buChar char=""/>
              <a:tabLst>
                <a:tab pos="457200" algn="l"/>
              </a:tabLst>
            </a:pPr>
            <a:r>
              <a:rPr lang="en-US" b="1" dirty="0">
                <a:solidFill>
                  <a:srgbClr val="002060"/>
                </a:solidFill>
              </a:rPr>
              <a:t>May 14 </a:t>
            </a:r>
            <a:r>
              <a:rPr lang="en-US" dirty="0">
                <a:solidFill>
                  <a:srgbClr val="002060"/>
                </a:solidFill>
              </a:rPr>
              <a:t>- Developing a Driver Safety Program (VTC), 9:30 a.m. - 1 p.m. </a:t>
            </a:r>
          </a:p>
          <a:p>
            <a:pPr marL="342900" marR="0" lvl="0" indent="-342900">
              <a:lnSpc>
                <a:spcPct val="100000"/>
              </a:lnSpc>
              <a:spcBef>
                <a:spcPts val="0"/>
              </a:spcBef>
              <a:spcAft>
                <a:spcPts val="600"/>
              </a:spcAft>
              <a:buSzPct val="80000"/>
              <a:buFont typeface="Symbol" panose="05050102010706020507" pitchFamily="18" charset="2"/>
              <a:buChar char=""/>
              <a:tabLst>
                <a:tab pos="457200" algn="l"/>
              </a:tabLst>
            </a:pPr>
            <a:r>
              <a:rPr lang="en-US" b="1" dirty="0">
                <a:solidFill>
                  <a:srgbClr val="002060"/>
                </a:solidFill>
              </a:rPr>
              <a:t>May 21 </a:t>
            </a:r>
            <a:r>
              <a:rPr lang="en-US" dirty="0">
                <a:solidFill>
                  <a:srgbClr val="002060"/>
                </a:solidFill>
              </a:rPr>
              <a:t>- Machine Guarding (VTC), 9:30 a.m. - 1 p.m.</a:t>
            </a:r>
          </a:p>
        </p:txBody>
      </p:sp>
      <p:sp>
        <p:nvSpPr>
          <p:cNvPr id="4" name="Slide Number Placeholder 3">
            <a:extLst>
              <a:ext uri="{FF2B5EF4-FFF2-40B4-BE49-F238E27FC236}">
                <a16:creationId xmlns:a16="http://schemas.microsoft.com/office/drawing/2014/main" id="{83000B90-8FCF-E6B3-6D7C-A552E88C2F99}"/>
              </a:ext>
            </a:extLst>
          </p:cNvPr>
          <p:cNvSpPr>
            <a:spLocks noGrp="1"/>
          </p:cNvSpPr>
          <p:nvPr>
            <p:ph type="sldNum" sz="quarter" idx="14"/>
          </p:nvPr>
        </p:nvSpPr>
        <p:spPr/>
        <p:txBody>
          <a:bodyPr/>
          <a:lstStyle/>
          <a:p>
            <a:fld id="{77F59FA7-9E35-E641-9260-462B0A5FC689}" type="slidenum">
              <a:rPr lang="en-US" smtClean="0"/>
              <a:pPr/>
              <a:t>14</a:t>
            </a:fld>
            <a:endParaRPr lang="en-US" dirty="0"/>
          </a:p>
        </p:txBody>
      </p:sp>
      <p:sp>
        <p:nvSpPr>
          <p:cNvPr id="5" name="TextBox 4">
            <a:extLst>
              <a:ext uri="{FF2B5EF4-FFF2-40B4-BE49-F238E27FC236}">
                <a16:creationId xmlns:a16="http://schemas.microsoft.com/office/drawing/2014/main" id="{246BEC63-D656-1312-D714-B049685F1E5A}"/>
              </a:ext>
            </a:extLst>
          </p:cNvPr>
          <p:cNvSpPr txBox="1"/>
          <p:nvPr/>
        </p:nvSpPr>
        <p:spPr>
          <a:xfrm>
            <a:off x="484695" y="5845562"/>
            <a:ext cx="11430000" cy="369332"/>
          </a:xfrm>
          <a:prstGeom prst="rect">
            <a:avLst/>
          </a:prstGeom>
          <a:noFill/>
        </p:spPr>
        <p:txBody>
          <a:bodyPr wrap="square" rtlCol="0">
            <a:spAutoFit/>
          </a:bodyPr>
          <a:lstStyle/>
          <a:p>
            <a:r>
              <a:rPr lang="en-US" dirty="0">
                <a:solidFill>
                  <a:srgbClr val="002060"/>
                </a:solidFill>
                <a:latin typeface="Source Sans 3" panose="020B0503030403020204" pitchFamily="34" charset="0"/>
              </a:rPr>
              <a:t>IN-PERSON CLASSES and VIRTUAL TRAINING CLASSES (VTC) qualify for Safety Council rebate external training credits.</a:t>
            </a:r>
          </a:p>
        </p:txBody>
      </p:sp>
    </p:spTree>
    <p:extLst>
      <p:ext uri="{BB962C8B-B14F-4D97-AF65-F5344CB8AC3E}">
        <p14:creationId xmlns:p14="http://schemas.microsoft.com/office/powerpoint/2010/main" val="3679151629"/>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2A1C-F299-34FA-D17B-4C3A3D79AE14}"/>
              </a:ext>
            </a:extLst>
          </p:cNvPr>
          <p:cNvSpPr>
            <a:spLocks noGrp="1"/>
          </p:cNvSpPr>
          <p:nvPr>
            <p:ph type="title"/>
          </p:nvPr>
        </p:nvSpPr>
        <p:spPr/>
        <p:txBody>
          <a:bodyPr>
            <a:normAutofit/>
          </a:bodyPr>
          <a:lstStyle/>
          <a:p>
            <a:r>
              <a:rPr lang="en-US" sz="4000" dirty="0"/>
              <a:t>virtual training June 2024</a:t>
            </a:r>
          </a:p>
        </p:txBody>
      </p:sp>
      <p:sp>
        <p:nvSpPr>
          <p:cNvPr id="3" name="Text Placeholder 2">
            <a:extLst>
              <a:ext uri="{FF2B5EF4-FFF2-40B4-BE49-F238E27FC236}">
                <a16:creationId xmlns:a16="http://schemas.microsoft.com/office/drawing/2014/main" id="{A6A2C824-3794-4391-2F41-5A838187F509}"/>
              </a:ext>
            </a:extLst>
          </p:cNvPr>
          <p:cNvSpPr>
            <a:spLocks noGrp="1"/>
          </p:cNvSpPr>
          <p:nvPr>
            <p:ph type="body" sz="quarter" idx="12"/>
          </p:nvPr>
        </p:nvSpPr>
        <p:spPr>
          <a:xfrm>
            <a:off x="971772" y="2194193"/>
            <a:ext cx="9649963" cy="3527877"/>
          </a:xfrm>
        </p:spPr>
        <p:txBody>
          <a:bodyPr>
            <a:normAutofit/>
          </a:bodyPr>
          <a:lstStyle/>
          <a:p>
            <a:pPr marL="342900" marR="0" lvl="0" indent="-342900">
              <a:lnSpc>
                <a:spcPct val="110000"/>
              </a:lnSpc>
              <a:spcBef>
                <a:spcPts val="0"/>
              </a:spcBef>
              <a:spcAft>
                <a:spcPts val="750"/>
              </a:spcAft>
              <a:buSzPct val="80000"/>
              <a:buFont typeface="Symbol" panose="05050102010706020507" pitchFamily="18" charset="2"/>
              <a:buChar char=""/>
              <a:tabLst>
                <a:tab pos="457200" algn="l"/>
              </a:tabLst>
            </a:pPr>
            <a:r>
              <a:rPr lang="en-US" b="1" dirty="0">
                <a:solidFill>
                  <a:srgbClr val="002060"/>
                </a:solidFill>
              </a:rPr>
              <a:t>June 5 </a:t>
            </a:r>
            <a:r>
              <a:rPr lang="en-US" dirty="0">
                <a:solidFill>
                  <a:srgbClr val="002060"/>
                </a:solidFill>
              </a:rPr>
              <a:t>- Bloodborne Pathogens (VTC), 9:30 a.m. - 1 p.m. </a:t>
            </a:r>
          </a:p>
          <a:p>
            <a:pPr marL="342900" marR="0" lvl="0" indent="-342900">
              <a:lnSpc>
                <a:spcPct val="110000"/>
              </a:lnSpc>
              <a:spcBef>
                <a:spcPts val="0"/>
              </a:spcBef>
              <a:spcAft>
                <a:spcPts val="750"/>
              </a:spcAft>
              <a:buSzPct val="80000"/>
              <a:buFont typeface="Symbol" panose="05050102010706020507" pitchFamily="18" charset="2"/>
              <a:buChar char=""/>
              <a:tabLst>
                <a:tab pos="457200" algn="l"/>
              </a:tabLst>
            </a:pPr>
            <a:r>
              <a:rPr lang="en-US" b="1" dirty="0">
                <a:solidFill>
                  <a:srgbClr val="002060"/>
                </a:solidFill>
              </a:rPr>
              <a:t>June 13 </a:t>
            </a:r>
            <a:r>
              <a:rPr lang="en-US" dirty="0">
                <a:solidFill>
                  <a:srgbClr val="002060"/>
                </a:solidFill>
              </a:rPr>
              <a:t>- Safety Series Workshop Module 5: Electrical Safety and Lockout/Tagout Basics (VTC), 9:30 a.m. - 1 p.m. </a:t>
            </a:r>
          </a:p>
          <a:p>
            <a:pPr marL="342900" marR="0" lvl="0" indent="-342900">
              <a:lnSpc>
                <a:spcPct val="110000"/>
              </a:lnSpc>
              <a:spcBef>
                <a:spcPts val="0"/>
              </a:spcBef>
              <a:spcAft>
                <a:spcPts val="750"/>
              </a:spcAft>
              <a:buSzPct val="80000"/>
              <a:buFont typeface="Symbol" panose="05050102010706020507" pitchFamily="18" charset="2"/>
              <a:buChar char=""/>
              <a:tabLst>
                <a:tab pos="457200" algn="l"/>
              </a:tabLst>
            </a:pPr>
            <a:r>
              <a:rPr lang="en-US" b="1" dirty="0">
                <a:solidFill>
                  <a:srgbClr val="002060"/>
                </a:solidFill>
              </a:rPr>
              <a:t>June 18 </a:t>
            </a:r>
            <a:r>
              <a:rPr lang="en-US" dirty="0">
                <a:solidFill>
                  <a:srgbClr val="002060"/>
                </a:solidFill>
              </a:rPr>
              <a:t>- Accident Analysis Half-Day Workshop (VTC), 9:30 a.m. - 1 p.m. </a:t>
            </a:r>
          </a:p>
          <a:p>
            <a:pPr marL="342900" marR="0" lvl="0" indent="-342900">
              <a:lnSpc>
                <a:spcPct val="110000"/>
              </a:lnSpc>
              <a:spcBef>
                <a:spcPts val="0"/>
              </a:spcBef>
              <a:spcAft>
                <a:spcPts val="750"/>
              </a:spcAft>
              <a:buSzPct val="80000"/>
              <a:buFont typeface="Symbol" panose="05050102010706020507" pitchFamily="18" charset="2"/>
              <a:buChar char=""/>
              <a:tabLst>
                <a:tab pos="457200" algn="l"/>
              </a:tabLst>
            </a:pPr>
            <a:r>
              <a:rPr lang="en-US" b="1" dirty="0">
                <a:solidFill>
                  <a:srgbClr val="002060"/>
                </a:solidFill>
              </a:rPr>
              <a:t>June 20 </a:t>
            </a:r>
            <a:r>
              <a:rPr lang="en-US" dirty="0">
                <a:solidFill>
                  <a:srgbClr val="002060"/>
                </a:solidFill>
              </a:rPr>
              <a:t>- Safety Series Workshop Module 6: Machine Guarding and Powered Equipment Basics (VTC), 9:30 a.m. - 1 p.m.</a:t>
            </a:r>
          </a:p>
        </p:txBody>
      </p:sp>
      <p:sp>
        <p:nvSpPr>
          <p:cNvPr id="4" name="Slide Number Placeholder 3">
            <a:extLst>
              <a:ext uri="{FF2B5EF4-FFF2-40B4-BE49-F238E27FC236}">
                <a16:creationId xmlns:a16="http://schemas.microsoft.com/office/drawing/2014/main" id="{83000B90-8FCF-E6B3-6D7C-A552E88C2F9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59FA7-9E35-E641-9260-462B0A5FC689}" type="slidenum">
              <a:rPr kumimoji="0" lang="en-US" sz="1200" b="1" i="0" u="none" strike="noStrike" kern="1200" cap="none" spc="0" normalizeH="0" baseline="0" noProof="0" smtClean="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dirty="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246BEC63-D656-1312-D714-B049685F1E5A}"/>
              </a:ext>
            </a:extLst>
          </p:cNvPr>
          <p:cNvSpPr txBox="1"/>
          <p:nvPr/>
        </p:nvSpPr>
        <p:spPr>
          <a:xfrm>
            <a:off x="590551" y="5976451"/>
            <a:ext cx="11430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Source Sans 3" panose="020B0503030403020204" pitchFamily="34" charset="0"/>
                <a:ea typeface="+mn-ea"/>
                <a:cs typeface="+mn-cs"/>
              </a:rPr>
              <a:t>IN-PERSON CLASSES and VIRTUAL TRAINING CLASSES (VTC) qualify for Safety Council rebate external training credits.</a:t>
            </a:r>
          </a:p>
        </p:txBody>
      </p:sp>
    </p:spTree>
    <p:extLst>
      <p:ext uri="{BB962C8B-B14F-4D97-AF65-F5344CB8AC3E}">
        <p14:creationId xmlns:p14="http://schemas.microsoft.com/office/powerpoint/2010/main" val="298401095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00159-7E50-8470-183D-04368C5224F8}"/>
              </a:ext>
            </a:extLst>
          </p:cNvPr>
          <p:cNvSpPr>
            <a:spLocks noGrp="1"/>
          </p:cNvSpPr>
          <p:nvPr>
            <p:ph type="title"/>
          </p:nvPr>
        </p:nvSpPr>
        <p:spPr/>
        <p:txBody>
          <a:bodyPr>
            <a:normAutofit/>
          </a:bodyPr>
          <a:lstStyle/>
          <a:p>
            <a:r>
              <a:rPr lang="en-US" sz="4000" dirty="0"/>
              <a:t>Upcoming webinars</a:t>
            </a:r>
          </a:p>
        </p:txBody>
      </p:sp>
      <p:sp>
        <p:nvSpPr>
          <p:cNvPr id="3" name="Text Placeholder 2">
            <a:extLst>
              <a:ext uri="{FF2B5EF4-FFF2-40B4-BE49-F238E27FC236}">
                <a16:creationId xmlns:a16="http://schemas.microsoft.com/office/drawing/2014/main" id="{189AC8B8-C700-663A-5EFD-BFE13F761FC1}"/>
              </a:ext>
            </a:extLst>
          </p:cNvPr>
          <p:cNvSpPr>
            <a:spLocks noGrp="1"/>
          </p:cNvSpPr>
          <p:nvPr>
            <p:ph type="body" sz="quarter" idx="12"/>
          </p:nvPr>
        </p:nvSpPr>
        <p:spPr>
          <a:xfrm>
            <a:off x="1060360" y="1759043"/>
            <a:ext cx="10071279" cy="4230791"/>
          </a:xfrm>
        </p:spPr>
        <p:txBody>
          <a:bodyPr>
            <a:noAutofit/>
          </a:bodyPr>
          <a:lstStyle/>
          <a:p>
            <a:pPr marR="0" lvl="0">
              <a:lnSpc>
                <a:spcPct val="100000"/>
              </a:lnSpc>
              <a:spcBef>
                <a:spcPts val="0"/>
              </a:spcBef>
              <a:spcAft>
                <a:spcPts val="600"/>
              </a:spcAft>
              <a:buSzPct val="55000"/>
              <a:buFont typeface="Symbol" panose="05050102010706020507" pitchFamily="18" charset="2"/>
              <a:buChar char=""/>
              <a:tabLst>
                <a:tab pos="457200" algn="l"/>
              </a:tabLst>
            </a:pPr>
            <a:r>
              <a:rPr lang="en-US" b="1" dirty="0">
                <a:solidFill>
                  <a:srgbClr val="002060"/>
                </a:solidFill>
              </a:rPr>
              <a:t>May 8 </a:t>
            </a:r>
            <a:r>
              <a:rPr lang="en-US" dirty="0">
                <a:solidFill>
                  <a:srgbClr val="002060"/>
                </a:solidFill>
              </a:rPr>
              <a:t>-</a:t>
            </a:r>
            <a:r>
              <a:rPr lang="en-US" b="1" dirty="0">
                <a:solidFill>
                  <a:srgbClr val="002060"/>
                </a:solidFill>
              </a:rPr>
              <a:t> </a:t>
            </a:r>
            <a:r>
              <a:rPr lang="en-US" dirty="0">
                <a:solidFill>
                  <a:srgbClr val="002060"/>
                </a:solidFill>
              </a:rPr>
              <a:t>Lockout/Tagout: Controlling hazardous energy and your company program </a:t>
            </a:r>
          </a:p>
          <a:p>
            <a:pPr marR="0" lvl="0">
              <a:lnSpc>
                <a:spcPct val="100000"/>
              </a:lnSpc>
              <a:spcBef>
                <a:spcPts val="0"/>
              </a:spcBef>
              <a:spcAft>
                <a:spcPts val="600"/>
              </a:spcAft>
              <a:buSzPct val="55000"/>
              <a:buFont typeface="Symbol" panose="05050102010706020507" pitchFamily="18" charset="2"/>
              <a:buChar char=""/>
              <a:tabLst>
                <a:tab pos="457200" algn="l"/>
              </a:tabLst>
            </a:pPr>
            <a:r>
              <a:rPr lang="en-US" b="1" dirty="0">
                <a:solidFill>
                  <a:srgbClr val="002060"/>
                </a:solidFill>
              </a:rPr>
              <a:t>May 23 </a:t>
            </a:r>
            <a:r>
              <a:rPr lang="en-US" dirty="0">
                <a:solidFill>
                  <a:srgbClr val="002060"/>
                </a:solidFill>
              </a:rPr>
              <a:t>- Secrets to food service employee safety</a:t>
            </a:r>
          </a:p>
          <a:p>
            <a:pPr marR="0" lvl="0">
              <a:lnSpc>
                <a:spcPct val="100000"/>
              </a:lnSpc>
              <a:spcBef>
                <a:spcPts val="0"/>
              </a:spcBef>
              <a:spcAft>
                <a:spcPts val="600"/>
              </a:spcAft>
              <a:buSzPct val="55000"/>
              <a:buFont typeface="Symbol" panose="05050102010706020507" pitchFamily="18" charset="2"/>
              <a:buChar char=""/>
              <a:tabLst>
                <a:tab pos="457200" algn="l"/>
              </a:tabLst>
            </a:pPr>
            <a:r>
              <a:rPr lang="en-US" b="1" dirty="0">
                <a:solidFill>
                  <a:srgbClr val="002060"/>
                </a:solidFill>
              </a:rPr>
              <a:t>June 4 </a:t>
            </a:r>
            <a:r>
              <a:rPr lang="en-US" dirty="0">
                <a:solidFill>
                  <a:srgbClr val="002060"/>
                </a:solidFill>
              </a:rPr>
              <a:t>- If you have not measured it, did it happen? Tips for measuring safety performance</a:t>
            </a:r>
          </a:p>
          <a:p>
            <a:pPr>
              <a:lnSpc>
                <a:spcPct val="100000"/>
              </a:lnSpc>
              <a:spcAft>
                <a:spcPts val="600"/>
              </a:spcAft>
              <a:buSzPct val="55000"/>
              <a:buFont typeface="Symbol" panose="05050102010706020507" pitchFamily="18" charset="2"/>
              <a:buChar char=""/>
              <a:tabLst>
                <a:tab pos="457200" algn="l"/>
              </a:tabLst>
            </a:pPr>
            <a:r>
              <a:rPr lang="en-US" b="1" dirty="0">
                <a:solidFill>
                  <a:srgbClr val="002060"/>
                </a:solidFill>
              </a:rPr>
              <a:t>June 5</a:t>
            </a:r>
            <a:r>
              <a:rPr lang="en-US" dirty="0">
                <a:solidFill>
                  <a:srgbClr val="002060"/>
                </a:solidFill>
              </a:rPr>
              <a:t> - Bloodborne Pathogens</a:t>
            </a:r>
          </a:p>
          <a:p>
            <a:pPr marR="0" lvl="0">
              <a:lnSpc>
                <a:spcPct val="100000"/>
              </a:lnSpc>
              <a:spcBef>
                <a:spcPts val="0"/>
              </a:spcBef>
              <a:spcAft>
                <a:spcPts val="600"/>
              </a:spcAft>
              <a:buSzPct val="55000"/>
              <a:buFont typeface="Symbol" panose="05050102010706020507" pitchFamily="18" charset="2"/>
              <a:buChar char=""/>
              <a:tabLst>
                <a:tab pos="457200" algn="l"/>
              </a:tabLst>
            </a:pPr>
            <a:r>
              <a:rPr lang="en-US" b="1" dirty="0">
                <a:solidFill>
                  <a:srgbClr val="002060"/>
                </a:solidFill>
              </a:rPr>
              <a:t>June 11 </a:t>
            </a:r>
            <a:r>
              <a:rPr lang="en-US" dirty="0">
                <a:solidFill>
                  <a:srgbClr val="002060"/>
                </a:solidFill>
              </a:rPr>
              <a:t>-</a:t>
            </a:r>
            <a:r>
              <a:rPr lang="en-US" b="1" dirty="0">
                <a:solidFill>
                  <a:srgbClr val="002060"/>
                </a:solidFill>
              </a:rPr>
              <a:t> </a:t>
            </a:r>
            <a:r>
              <a:rPr lang="en-US" dirty="0">
                <a:solidFill>
                  <a:srgbClr val="002060"/>
                </a:solidFill>
              </a:rPr>
              <a:t>Powered industrial trucks: Addressing safety hazards for operator and pedestrians</a:t>
            </a:r>
          </a:p>
          <a:p>
            <a:pPr marR="0" lvl="0">
              <a:lnSpc>
                <a:spcPct val="100000"/>
              </a:lnSpc>
              <a:spcBef>
                <a:spcPts val="0"/>
              </a:spcBef>
              <a:spcAft>
                <a:spcPts val="600"/>
              </a:spcAft>
              <a:buSzPct val="55000"/>
              <a:buFont typeface="Symbol" panose="05050102010706020507" pitchFamily="18" charset="2"/>
              <a:buChar char=""/>
              <a:tabLst>
                <a:tab pos="457200" algn="l"/>
              </a:tabLst>
            </a:pPr>
            <a:r>
              <a:rPr lang="en-US" b="1" dirty="0">
                <a:solidFill>
                  <a:srgbClr val="002060"/>
                </a:solidFill>
                <a:effectLst/>
                <a:ea typeface="Calibri" panose="020F0502020204030204" pitchFamily="34" charset="0"/>
              </a:rPr>
              <a:t>July 30 </a:t>
            </a:r>
            <a:r>
              <a:rPr lang="en-US" dirty="0">
                <a:solidFill>
                  <a:srgbClr val="002060"/>
                </a:solidFill>
                <a:ea typeface="Calibri" panose="020F0502020204030204" pitchFamily="34" charset="0"/>
              </a:rPr>
              <a:t>-</a:t>
            </a:r>
            <a:r>
              <a:rPr lang="en-US" b="1" dirty="0">
                <a:solidFill>
                  <a:srgbClr val="002060"/>
                </a:solidFill>
                <a:ea typeface="Calibri" panose="020F0502020204030204" pitchFamily="34" charset="0"/>
              </a:rPr>
              <a:t> </a:t>
            </a:r>
            <a:r>
              <a:rPr lang="en-US" dirty="0">
                <a:solidFill>
                  <a:srgbClr val="002060"/>
                </a:solidFill>
                <a:ea typeface="Calibri" panose="020F0502020204030204" pitchFamily="34" charset="0"/>
              </a:rPr>
              <a:t>High hazard focus four inspections: Be prepared when PERRP shows up at your doorstep </a:t>
            </a:r>
            <a:endParaRPr lang="en-US" b="1" dirty="0">
              <a:solidFill>
                <a:srgbClr val="002060"/>
              </a:solidFill>
              <a:effectLst/>
              <a:ea typeface="Calibri" panose="020F0502020204030204" pitchFamily="34" charset="0"/>
            </a:endParaRPr>
          </a:p>
        </p:txBody>
      </p:sp>
      <p:sp>
        <p:nvSpPr>
          <p:cNvPr id="4" name="Slide Number Placeholder 3">
            <a:extLst>
              <a:ext uri="{FF2B5EF4-FFF2-40B4-BE49-F238E27FC236}">
                <a16:creationId xmlns:a16="http://schemas.microsoft.com/office/drawing/2014/main" id="{9D1832B2-E644-011D-9BCC-B63B41F18729}"/>
              </a:ext>
            </a:extLst>
          </p:cNvPr>
          <p:cNvSpPr>
            <a:spLocks noGrp="1"/>
          </p:cNvSpPr>
          <p:nvPr>
            <p:ph type="sldNum" sz="quarter" idx="14"/>
          </p:nvPr>
        </p:nvSpPr>
        <p:spPr/>
        <p:txBody>
          <a:bodyPr/>
          <a:lstStyle/>
          <a:p>
            <a:fld id="{77F59FA7-9E35-E641-9260-462B0A5FC689}" type="slidenum">
              <a:rPr lang="en-US" smtClean="0"/>
              <a:pPr/>
              <a:t>16</a:t>
            </a:fld>
            <a:endParaRPr lang="en-US" dirty="0"/>
          </a:p>
        </p:txBody>
      </p:sp>
    </p:spTree>
    <p:extLst>
      <p:ext uri="{BB962C8B-B14F-4D97-AF65-F5344CB8AC3E}">
        <p14:creationId xmlns:p14="http://schemas.microsoft.com/office/powerpoint/2010/main" val="33278655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98E0-3828-4650-9359-2582A557A92F}"/>
              </a:ext>
            </a:extLst>
          </p:cNvPr>
          <p:cNvSpPr>
            <a:spLocks noGrp="1"/>
          </p:cNvSpPr>
          <p:nvPr>
            <p:ph type="title"/>
          </p:nvPr>
        </p:nvSpPr>
        <p:spPr/>
        <p:txBody>
          <a:bodyPr>
            <a:normAutofit/>
          </a:bodyPr>
          <a:lstStyle/>
          <a:p>
            <a:r>
              <a:rPr lang="en-US" sz="4000" dirty="0"/>
              <a:t>Employer Deadline Dates</a:t>
            </a:r>
          </a:p>
        </p:txBody>
      </p:sp>
      <p:sp>
        <p:nvSpPr>
          <p:cNvPr id="3" name="Text Placeholder 2">
            <a:extLst>
              <a:ext uri="{FF2B5EF4-FFF2-40B4-BE49-F238E27FC236}">
                <a16:creationId xmlns:a16="http://schemas.microsoft.com/office/drawing/2014/main" id="{D1A4D6B9-FDE5-3F70-CB97-4E9149DAEF58}"/>
              </a:ext>
            </a:extLst>
          </p:cNvPr>
          <p:cNvSpPr>
            <a:spLocks noGrp="1"/>
          </p:cNvSpPr>
          <p:nvPr>
            <p:ph type="body" sz="quarter" idx="12"/>
          </p:nvPr>
        </p:nvSpPr>
        <p:spPr>
          <a:xfrm>
            <a:off x="1064301" y="2008683"/>
            <a:ext cx="4628286" cy="4365812"/>
          </a:xfrm>
        </p:spPr>
        <p:txBody>
          <a:bodyPr>
            <a:normAutofit lnSpcReduction="10000"/>
          </a:bodyPr>
          <a:lstStyle/>
          <a:p>
            <a:pPr marL="0" indent="0">
              <a:lnSpc>
                <a:spcPct val="110000"/>
              </a:lnSpc>
              <a:buNone/>
            </a:pPr>
            <a:r>
              <a:rPr lang="en-US" sz="2800" b="1" dirty="0">
                <a:solidFill>
                  <a:srgbClr val="002060"/>
                </a:solidFill>
                <a:latin typeface="Source Sans "/>
              </a:rPr>
              <a:t>Private Employer Deadlines</a:t>
            </a:r>
          </a:p>
          <a:p>
            <a:pPr marL="0" indent="0">
              <a:lnSpc>
                <a:spcPct val="100000"/>
              </a:lnSpc>
              <a:buNone/>
            </a:pPr>
            <a:r>
              <a:rPr lang="en-US" sz="2200" b="1" dirty="0">
                <a:solidFill>
                  <a:srgbClr val="002060"/>
                </a:solidFill>
                <a:latin typeface="Source Sans  "/>
              </a:rPr>
              <a:t>May 31 </a:t>
            </a:r>
            <a:r>
              <a:rPr lang="en-US" sz="2200" dirty="0">
                <a:solidFill>
                  <a:srgbClr val="002060"/>
                </a:solidFill>
                <a:latin typeface="Source Sans  "/>
              </a:rPr>
              <a:t>- </a:t>
            </a:r>
            <a:r>
              <a:rPr lang="en-US" sz="2200" b="0" i="0" dirty="0">
                <a:solidFill>
                  <a:srgbClr val="002060"/>
                </a:solidFill>
                <a:effectLst/>
                <a:latin typeface="Source Sans  "/>
              </a:rPr>
              <a:t>Drug-Free Safety Program (DFSP) application deadline for 7/1/2024 start date</a:t>
            </a:r>
            <a:br>
              <a:rPr lang="en-US" sz="2200" dirty="0">
                <a:solidFill>
                  <a:srgbClr val="002060"/>
                </a:solidFill>
                <a:latin typeface="Source Sans  "/>
              </a:rPr>
            </a:br>
            <a:r>
              <a:rPr lang="en-US" sz="2200" b="1" dirty="0">
                <a:solidFill>
                  <a:srgbClr val="002060"/>
                </a:solidFill>
                <a:latin typeface="Source Sans  "/>
              </a:rPr>
              <a:t>May </a:t>
            </a:r>
            <a:r>
              <a:rPr lang="en-US" sz="2200" b="1" i="0" dirty="0">
                <a:solidFill>
                  <a:srgbClr val="002060"/>
                </a:solidFill>
                <a:effectLst/>
                <a:latin typeface="Source Sans  "/>
              </a:rPr>
              <a:t>31 </a:t>
            </a:r>
            <a:r>
              <a:rPr lang="en-US" sz="2200" i="0" dirty="0">
                <a:solidFill>
                  <a:srgbClr val="002060"/>
                </a:solidFill>
                <a:effectLst/>
                <a:latin typeface="Source Sans  "/>
              </a:rPr>
              <a:t>-</a:t>
            </a:r>
            <a:r>
              <a:rPr lang="en-US" sz="2200" b="1" i="0" dirty="0">
                <a:solidFill>
                  <a:srgbClr val="002060"/>
                </a:solidFill>
                <a:effectLst/>
                <a:latin typeface="Source Sans  "/>
              </a:rPr>
              <a:t> </a:t>
            </a:r>
            <a:r>
              <a:rPr lang="en-US" sz="2200" b="0" i="0" dirty="0">
                <a:solidFill>
                  <a:srgbClr val="002060"/>
                </a:solidFill>
                <a:effectLst/>
                <a:latin typeface="Source Sans  "/>
              </a:rPr>
              <a:t>Transitional Work Bonus application deadline for 7/1/2024 start date</a:t>
            </a:r>
          </a:p>
          <a:p>
            <a:pPr marL="0" indent="0">
              <a:lnSpc>
                <a:spcPct val="100000"/>
              </a:lnSpc>
              <a:buNone/>
            </a:pPr>
            <a:r>
              <a:rPr lang="en-US" sz="2200" b="1" i="0" dirty="0">
                <a:solidFill>
                  <a:srgbClr val="002060"/>
                </a:solidFill>
                <a:effectLst/>
                <a:latin typeface="Source Sans  "/>
              </a:rPr>
              <a:t>June 21 </a:t>
            </a:r>
            <a:r>
              <a:rPr lang="en-US" sz="2200" b="0" i="0" dirty="0">
                <a:solidFill>
                  <a:srgbClr val="002060"/>
                </a:solidFill>
                <a:effectLst/>
                <a:latin typeface="Source Sans  "/>
              </a:rPr>
              <a:t>- Policy year 2024 first installment due</a:t>
            </a:r>
            <a:br>
              <a:rPr lang="en-US" sz="2200" dirty="0">
                <a:solidFill>
                  <a:srgbClr val="002060"/>
                </a:solidFill>
                <a:latin typeface="Source Sans  "/>
              </a:rPr>
            </a:br>
            <a:r>
              <a:rPr lang="en-US" sz="2200" b="1" dirty="0">
                <a:solidFill>
                  <a:srgbClr val="002060"/>
                </a:solidFill>
                <a:latin typeface="Source Sans  "/>
              </a:rPr>
              <a:t>June </a:t>
            </a:r>
            <a:r>
              <a:rPr lang="en-US" sz="2200" b="1" i="0" dirty="0">
                <a:solidFill>
                  <a:srgbClr val="002060"/>
                </a:solidFill>
                <a:effectLst/>
                <a:latin typeface="Source Sans  "/>
              </a:rPr>
              <a:t>28 </a:t>
            </a:r>
            <a:r>
              <a:rPr lang="en-US" sz="2200" b="0" i="0" dirty="0">
                <a:solidFill>
                  <a:srgbClr val="002060"/>
                </a:solidFill>
                <a:effectLst/>
                <a:latin typeface="Source Sans  "/>
              </a:rPr>
              <a:t>- Deadline for Grow Ohio safety requirements if coverage became effective between July 1 and Dec. 31</a:t>
            </a:r>
            <a:endParaRPr lang="en-US" sz="2200" dirty="0">
              <a:solidFill>
                <a:srgbClr val="002060"/>
              </a:solidFill>
              <a:latin typeface="Source Sans  "/>
            </a:endParaRPr>
          </a:p>
        </p:txBody>
      </p:sp>
      <p:sp>
        <p:nvSpPr>
          <p:cNvPr id="4" name="Slide Number Placeholder 3">
            <a:extLst>
              <a:ext uri="{FF2B5EF4-FFF2-40B4-BE49-F238E27FC236}">
                <a16:creationId xmlns:a16="http://schemas.microsoft.com/office/drawing/2014/main" id="{91497D86-0D4F-CFA7-59A8-D1C44926BC64}"/>
              </a:ext>
            </a:extLst>
          </p:cNvPr>
          <p:cNvSpPr>
            <a:spLocks noGrp="1"/>
          </p:cNvSpPr>
          <p:nvPr>
            <p:ph type="sldNum" sz="quarter" idx="14"/>
          </p:nvPr>
        </p:nvSpPr>
        <p:spPr/>
        <p:txBody>
          <a:bodyPr/>
          <a:lstStyle/>
          <a:p>
            <a:fld id="{77F59FA7-9E35-E641-9260-462B0A5FC689}" type="slidenum">
              <a:rPr lang="en-US" smtClean="0"/>
              <a:pPr/>
              <a:t>17</a:t>
            </a:fld>
            <a:endParaRPr lang="en-US" dirty="0"/>
          </a:p>
        </p:txBody>
      </p:sp>
      <p:sp>
        <p:nvSpPr>
          <p:cNvPr id="8" name="TextBox 7">
            <a:extLst>
              <a:ext uri="{FF2B5EF4-FFF2-40B4-BE49-F238E27FC236}">
                <a16:creationId xmlns:a16="http://schemas.microsoft.com/office/drawing/2014/main" id="{DA7EFACA-4EAD-79A3-4E05-0BF8D3B810E5}"/>
              </a:ext>
            </a:extLst>
          </p:cNvPr>
          <p:cNvSpPr txBox="1"/>
          <p:nvPr/>
        </p:nvSpPr>
        <p:spPr>
          <a:xfrm>
            <a:off x="6499414" y="2008683"/>
            <a:ext cx="4742327" cy="1846659"/>
          </a:xfrm>
          <a:prstGeom prst="rect">
            <a:avLst/>
          </a:prstGeom>
          <a:noFill/>
        </p:spPr>
        <p:txBody>
          <a:bodyPr wrap="square" rtlCol="0">
            <a:spAutoFit/>
          </a:bodyPr>
          <a:lstStyle/>
          <a:p>
            <a:pPr algn="just">
              <a:buClr>
                <a:schemeClr val="accent1"/>
              </a:buClr>
              <a:buSzPct val="110000"/>
            </a:pPr>
            <a:r>
              <a:rPr lang="en-US" sz="2800" b="1" dirty="0">
                <a:solidFill>
                  <a:srgbClr val="002060"/>
                </a:solidFill>
                <a:latin typeface="Source Sans "/>
              </a:rPr>
              <a:t>Public Employer Deadlines</a:t>
            </a:r>
          </a:p>
          <a:p>
            <a:r>
              <a:rPr lang="en-US" sz="2200" b="1" dirty="0">
                <a:solidFill>
                  <a:srgbClr val="002060"/>
                </a:solidFill>
                <a:latin typeface="Source Sans "/>
              </a:rPr>
              <a:t>May 31 </a:t>
            </a:r>
            <a:r>
              <a:rPr lang="en-US" sz="2200" dirty="0">
                <a:solidFill>
                  <a:srgbClr val="002060"/>
                </a:solidFill>
                <a:latin typeface="Source Sans "/>
              </a:rPr>
              <a:t>-</a:t>
            </a:r>
            <a:r>
              <a:rPr lang="en-US" sz="2200" b="1" dirty="0">
                <a:solidFill>
                  <a:srgbClr val="002060"/>
                </a:solidFill>
                <a:latin typeface="Source Sans "/>
              </a:rPr>
              <a:t> </a:t>
            </a:r>
            <a:r>
              <a:rPr lang="en-US" sz="2200" dirty="0">
                <a:solidFill>
                  <a:srgbClr val="002060"/>
                </a:solidFill>
                <a:latin typeface="Source Sans "/>
              </a:rPr>
              <a:t>Group Experience Rating Program application deadline for 1/1/2025 start date</a:t>
            </a:r>
          </a:p>
          <a:p>
            <a:endParaRPr lang="en-US" sz="2000" dirty="0">
              <a:solidFill>
                <a:srgbClr val="002060"/>
              </a:solidFill>
              <a:latin typeface="Source Sans "/>
            </a:endParaRPr>
          </a:p>
        </p:txBody>
      </p:sp>
    </p:spTree>
    <p:extLst>
      <p:ext uri="{BB962C8B-B14F-4D97-AF65-F5344CB8AC3E}">
        <p14:creationId xmlns:p14="http://schemas.microsoft.com/office/powerpoint/2010/main" val="316758960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89237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0EBC3427-98E5-CDCC-87C5-4ED30D261375}"/>
              </a:ext>
            </a:extLst>
          </p:cNvPr>
          <p:cNvSpPr>
            <a:spLocks noGrp="1"/>
          </p:cNvSpPr>
          <p:nvPr>
            <p:ph type="sldNum" sz="quarter" idx="10"/>
          </p:nvPr>
        </p:nvSpPr>
        <p:spPr/>
        <p:txBody>
          <a:bodyPr/>
          <a:lstStyle/>
          <a:p>
            <a:fld id="{C6C4A9E0-EB3C-2043-BDA9-D7FD5F72CC6A}" type="slidenum">
              <a:rPr lang="en-US" smtClean="0"/>
              <a:pPr/>
              <a:t>19</a:t>
            </a:fld>
            <a:endParaRPr lang="en-US" dirty="0"/>
          </a:p>
        </p:txBody>
      </p:sp>
      <p:sp>
        <p:nvSpPr>
          <p:cNvPr id="20" name="TextBox 19">
            <a:extLst>
              <a:ext uri="{FF2B5EF4-FFF2-40B4-BE49-F238E27FC236}">
                <a16:creationId xmlns:a16="http://schemas.microsoft.com/office/drawing/2014/main" id="{23D39863-2E86-0B11-9B57-0A0641A6A737}"/>
              </a:ext>
            </a:extLst>
          </p:cNvPr>
          <p:cNvSpPr txBox="1"/>
          <p:nvPr/>
        </p:nvSpPr>
        <p:spPr>
          <a:xfrm>
            <a:off x="2114394" y="6125380"/>
            <a:ext cx="9279233" cy="738664"/>
          </a:xfrm>
          <a:prstGeom prst="rect">
            <a:avLst/>
          </a:prstGeom>
          <a:noFill/>
        </p:spPr>
        <p:txBody>
          <a:bodyPr wrap="square" rtlCol="0">
            <a:spAutoFit/>
          </a:bodyPr>
          <a:lstStyle/>
          <a:p>
            <a:r>
              <a:rPr lang="en-US" sz="1400" dirty="0">
                <a:solidFill>
                  <a:schemeClr val="accent1"/>
                </a:solidFill>
                <a:ea typeface="Open Sans" panose="020B0606030504020204" pitchFamily="34" charset="0"/>
                <a:cs typeface="Open Sans" panose="020B0606030504020204" pitchFamily="34" charset="0"/>
              </a:rPr>
              <a:t>Contact: 	Laura M. Cox, Senior Manager-Business Development </a:t>
            </a:r>
            <a:r>
              <a:rPr lang="en-US" sz="1400" dirty="0">
                <a:solidFill>
                  <a:schemeClr val="accent1"/>
                </a:solidFill>
                <a:ea typeface="Open Sans" panose="020B0606030504020204" pitchFamily="34" charset="0"/>
                <a:cs typeface="Open Sans" panose="020B0606030504020204" pitchFamily="34" charset="0"/>
                <a:hlinkClick r:id="rId3"/>
              </a:rPr>
              <a:t>laura.cox@sikich.com</a:t>
            </a:r>
            <a:r>
              <a:rPr lang="en-US" sz="1400" dirty="0">
                <a:solidFill>
                  <a:schemeClr val="accent1"/>
                </a:solidFill>
                <a:ea typeface="Open Sans" panose="020B0606030504020204" pitchFamily="34" charset="0"/>
                <a:cs typeface="Open Sans" panose="020B0606030504020204" pitchFamily="34" charset="0"/>
              </a:rPr>
              <a:t>  330.221.1703 or </a:t>
            </a:r>
          </a:p>
          <a:p>
            <a:r>
              <a:rPr lang="en-US" sz="1400" dirty="0">
                <a:solidFill>
                  <a:schemeClr val="accent1"/>
                </a:solidFill>
                <a:ea typeface="Open Sans" panose="020B0606030504020204" pitchFamily="34" charset="0"/>
                <a:cs typeface="Open Sans" panose="020B0606030504020204" pitchFamily="34" charset="0"/>
              </a:rPr>
              <a:t> 	Matthew Doherty, Managing Director </a:t>
            </a:r>
            <a:r>
              <a:rPr lang="en-US" sz="1400" dirty="0">
                <a:solidFill>
                  <a:schemeClr val="accent1"/>
                </a:solidFill>
                <a:ea typeface="Open Sans" panose="020B0606030504020204" pitchFamily="34" charset="0"/>
                <a:cs typeface="Open Sans" panose="020B0606030504020204" pitchFamily="34" charset="0"/>
                <a:hlinkClick r:id="rId4"/>
              </a:rPr>
              <a:t>matthew.doherty@sikich.com</a:t>
            </a:r>
            <a:r>
              <a:rPr lang="en-US" sz="1400" dirty="0">
                <a:solidFill>
                  <a:schemeClr val="accent1"/>
                </a:solidFill>
                <a:ea typeface="Open Sans" panose="020B0606030504020204" pitchFamily="34" charset="0"/>
                <a:cs typeface="Open Sans" panose="020B0606030504020204" pitchFamily="34" charset="0"/>
              </a:rPr>
              <a:t>  202.306.6530</a:t>
            </a:r>
          </a:p>
          <a:p>
            <a:endParaRPr lang="en-US" sz="1400" dirty="0">
              <a:solidFill>
                <a:schemeClr val="accent1"/>
              </a:solidFill>
            </a:endParaRPr>
          </a:p>
        </p:txBody>
      </p:sp>
      <p:pic>
        <p:nvPicPr>
          <p:cNvPr id="17" name="Picture 16" descr="A logo with text overlay&#10;&#10;Description automatically generated">
            <a:extLst>
              <a:ext uri="{FF2B5EF4-FFF2-40B4-BE49-F238E27FC236}">
                <a16:creationId xmlns:a16="http://schemas.microsoft.com/office/drawing/2014/main" id="{7E134DE2-1179-FD58-9B08-B1035DA98C6B}"/>
              </a:ext>
            </a:extLst>
          </p:cNvPr>
          <p:cNvPicPr>
            <a:picLocks noChangeAspect="1"/>
          </p:cNvPicPr>
          <p:nvPr/>
        </p:nvPicPr>
        <p:blipFill>
          <a:blip r:embed="rId5"/>
          <a:stretch>
            <a:fillRect/>
          </a:stretch>
        </p:blipFill>
        <p:spPr>
          <a:xfrm>
            <a:off x="899210" y="100361"/>
            <a:ext cx="10393579" cy="5051502"/>
          </a:xfrm>
          <a:prstGeom prst="rect">
            <a:avLst/>
          </a:prstGeom>
        </p:spPr>
      </p:pic>
    </p:spTree>
    <p:custDataLst>
      <p:tags r:id="rId1"/>
    </p:custDataLst>
    <p:extLst>
      <p:ext uri="{BB962C8B-B14F-4D97-AF65-F5344CB8AC3E}">
        <p14:creationId xmlns:p14="http://schemas.microsoft.com/office/powerpoint/2010/main" val="367370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6" name="Picture 5" descr="A poster for a tea ceremony&#10;&#10;Description automatically generated">
            <a:extLst>
              <a:ext uri="{FF2B5EF4-FFF2-40B4-BE49-F238E27FC236}">
                <a16:creationId xmlns:a16="http://schemas.microsoft.com/office/drawing/2014/main" id="{9A65482F-4C0F-CB53-4649-3600242406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556583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0EBC3427-98E5-CDCC-87C5-4ED30D261375}"/>
              </a:ext>
            </a:extLst>
          </p:cNvPr>
          <p:cNvSpPr>
            <a:spLocks noGrp="1"/>
          </p:cNvSpPr>
          <p:nvPr>
            <p:ph type="sldNum" sz="quarter" idx="10"/>
          </p:nvPr>
        </p:nvSpPr>
        <p:spPr/>
        <p:txBody>
          <a:bodyPr/>
          <a:lstStyle/>
          <a:p>
            <a:fld id="{C6C4A9E0-EB3C-2043-BDA9-D7FD5F72CC6A}" type="slidenum">
              <a:rPr lang="en-US" smtClean="0"/>
              <a:pPr/>
              <a:t>20</a:t>
            </a:fld>
            <a:endParaRPr lang="en-US" dirty="0"/>
          </a:p>
        </p:txBody>
      </p:sp>
      <p:sp>
        <p:nvSpPr>
          <p:cNvPr id="3" name="Title 2">
            <a:extLst>
              <a:ext uri="{FF2B5EF4-FFF2-40B4-BE49-F238E27FC236}">
                <a16:creationId xmlns:a16="http://schemas.microsoft.com/office/drawing/2014/main" id="{88A764A2-EBE5-00A3-690D-B3D3402ABFDA}"/>
              </a:ext>
            </a:extLst>
          </p:cNvPr>
          <p:cNvSpPr>
            <a:spLocks noGrp="1"/>
          </p:cNvSpPr>
          <p:nvPr>
            <p:ph type="title"/>
          </p:nvPr>
        </p:nvSpPr>
        <p:spPr/>
        <p:txBody>
          <a:bodyPr/>
          <a:lstStyle/>
          <a:p>
            <a:r>
              <a:rPr lang="en-US" b="1" dirty="0"/>
              <a:t>Workforce risk management</a:t>
            </a:r>
          </a:p>
        </p:txBody>
      </p:sp>
      <p:sp>
        <p:nvSpPr>
          <p:cNvPr id="2" name="Text Placeholder 1">
            <a:extLst>
              <a:ext uri="{FF2B5EF4-FFF2-40B4-BE49-F238E27FC236}">
                <a16:creationId xmlns:a16="http://schemas.microsoft.com/office/drawing/2014/main" id="{EC5507A8-1499-00EB-DEAC-18B78557FAF2}"/>
              </a:ext>
            </a:extLst>
          </p:cNvPr>
          <p:cNvSpPr>
            <a:spLocks noGrp="1"/>
          </p:cNvSpPr>
          <p:nvPr>
            <p:ph type="body" sz="quarter" idx="11"/>
          </p:nvPr>
        </p:nvSpPr>
        <p:spPr>
          <a:xfrm>
            <a:off x="1981200" y="1002535"/>
            <a:ext cx="9372600" cy="4203195"/>
          </a:xfrm>
        </p:spPr>
        <p:txBody>
          <a:bodyPr/>
          <a:lstStyle/>
          <a:p>
            <a:pPr lvl="1"/>
            <a:r>
              <a:rPr lang="en-US" sz="1800" kern="100" dirty="0">
                <a:latin typeface="Calibri" panose="020F0502020204030204" pitchFamily="34" charset="0"/>
                <a:ea typeface="Times New Roman" panose="02020603050405020304" pitchFamily="18" charset="0"/>
                <a:cs typeface="Times New Roman" panose="02020603050405020304" pitchFamily="18" charset="0"/>
              </a:rPr>
              <a:t>Whether it’s an improving or establishing a workplace violence prevention program, training your team members or managing an urgent threat concern, we offer expert advisory services to strengthen your efforts in violence prevention, threat assessment and management, organizational response and crisis communications. </a:t>
            </a:r>
          </a:p>
        </p:txBody>
      </p:sp>
      <p:grpSp>
        <p:nvGrpSpPr>
          <p:cNvPr id="4" name="Group 3">
            <a:extLst>
              <a:ext uri="{FF2B5EF4-FFF2-40B4-BE49-F238E27FC236}">
                <a16:creationId xmlns:a16="http://schemas.microsoft.com/office/drawing/2014/main" id="{DC7490FF-0939-F1D0-76E7-34AFD559977E}"/>
              </a:ext>
            </a:extLst>
          </p:cNvPr>
          <p:cNvGrpSpPr/>
          <p:nvPr/>
        </p:nvGrpSpPr>
        <p:grpSpPr>
          <a:xfrm>
            <a:off x="2114394" y="2214389"/>
            <a:ext cx="9260563" cy="3194900"/>
            <a:chOff x="2114394" y="2214419"/>
            <a:chExt cx="9260563" cy="3193347"/>
          </a:xfrm>
        </p:grpSpPr>
        <p:sp>
          <p:nvSpPr>
            <p:cNvPr id="5" name="Rectangle 4">
              <a:extLst>
                <a:ext uri="{FF2B5EF4-FFF2-40B4-BE49-F238E27FC236}">
                  <a16:creationId xmlns:a16="http://schemas.microsoft.com/office/drawing/2014/main" id="{147EBAE7-2880-18C1-39A1-1720DF17060D}"/>
                </a:ext>
              </a:extLst>
            </p:cNvPr>
            <p:cNvSpPr/>
            <p:nvPr/>
          </p:nvSpPr>
          <p:spPr>
            <a:xfrm>
              <a:off x="8441850" y="2214419"/>
              <a:ext cx="2933107" cy="28003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F564BBB-EA0C-7151-3920-A811F52BE812}"/>
                </a:ext>
              </a:extLst>
            </p:cNvPr>
            <p:cNvSpPr/>
            <p:nvPr/>
          </p:nvSpPr>
          <p:spPr>
            <a:xfrm>
              <a:off x="5249459" y="2214425"/>
              <a:ext cx="2933107" cy="2800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42F44E4-3D53-0796-C582-02D1E6BD1EF2}"/>
                </a:ext>
              </a:extLst>
            </p:cNvPr>
            <p:cNvSpPr/>
            <p:nvPr/>
          </p:nvSpPr>
          <p:spPr>
            <a:xfrm>
              <a:off x="2114394" y="2214427"/>
              <a:ext cx="2933107" cy="28003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A213E352-1D4B-01B6-637A-18EE26638637}"/>
                </a:ext>
              </a:extLst>
            </p:cNvPr>
            <p:cNvSpPr txBox="1">
              <a:spLocks/>
            </p:cNvSpPr>
            <p:nvPr/>
          </p:nvSpPr>
          <p:spPr>
            <a:xfrm>
              <a:off x="8586692" y="2919332"/>
              <a:ext cx="2552069" cy="248843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02A59B"/>
                </a:buClr>
                <a:buFont typeface="Wingdings" charset="2"/>
                <a:buChar char="§"/>
                <a:defRPr sz="2000" b="0" i="0" kern="1200">
                  <a:solidFill>
                    <a:srgbClr val="003A5D"/>
                  </a:solidFill>
                  <a:latin typeface="Montserrat" charset="0"/>
                  <a:ea typeface="Montserrat" charset="0"/>
                  <a:cs typeface="Montserrat" charset="0"/>
                </a:defRPr>
              </a:lvl1pPr>
              <a:lvl2pPr marL="685800" indent="-228600" algn="l" defTabSz="914400" rtl="0" eaLnBrk="1" latinLnBrk="0" hangingPunct="1">
                <a:lnSpc>
                  <a:spcPct val="90000"/>
                </a:lnSpc>
                <a:spcBef>
                  <a:spcPts val="500"/>
                </a:spcBef>
                <a:buClr>
                  <a:srgbClr val="02A59B"/>
                </a:buClr>
                <a:buFont typeface="Wingdings" charset="2"/>
                <a:buChar char="§"/>
                <a:defRPr sz="1800" b="0" i="0" kern="1200">
                  <a:solidFill>
                    <a:srgbClr val="7F7F7F"/>
                  </a:solidFill>
                  <a:latin typeface="Montserrat" charset="0"/>
                  <a:ea typeface="Montserrat" charset="0"/>
                  <a:cs typeface="Montserrat" charset="0"/>
                </a:defRPr>
              </a:lvl2pPr>
              <a:lvl3pPr marL="1143000" indent="-228600" algn="l" defTabSz="914400" rtl="0" eaLnBrk="1" latinLnBrk="0" hangingPunct="1">
                <a:lnSpc>
                  <a:spcPct val="90000"/>
                </a:lnSpc>
                <a:spcBef>
                  <a:spcPts val="500"/>
                </a:spcBef>
                <a:buClr>
                  <a:srgbClr val="02A59B"/>
                </a:buClr>
                <a:buFont typeface="Wingdings" charset="2"/>
                <a:buChar char="§"/>
                <a:defRPr sz="1600" b="0" i="0" kern="1200">
                  <a:solidFill>
                    <a:srgbClr val="A1A0A2"/>
                  </a:solidFill>
                  <a:latin typeface="Montserrat" charset="0"/>
                  <a:ea typeface="Montserrat" charset="0"/>
                  <a:cs typeface="Montserrat" charset="0"/>
                </a:defRPr>
              </a:lvl3pPr>
              <a:lvl4pPr marL="1600200" indent="-228600" algn="l" defTabSz="914400" rtl="0" eaLnBrk="1" latinLnBrk="0" hangingPunct="1">
                <a:lnSpc>
                  <a:spcPct val="90000"/>
                </a:lnSpc>
                <a:spcBef>
                  <a:spcPts val="500"/>
                </a:spcBef>
                <a:buClr>
                  <a:srgbClr val="02A59B"/>
                </a:buClr>
                <a:buFont typeface="Wingdings" charset="2"/>
                <a:buChar char="§"/>
                <a:defRPr sz="1600" b="0" i="0" kern="1200">
                  <a:solidFill>
                    <a:srgbClr val="A1A0A2"/>
                  </a:solidFill>
                  <a:latin typeface="Montserrat" charset="0"/>
                  <a:ea typeface="Montserrat" charset="0"/>
                  <a:cs typeface="Montserrat" charset="0"/>
                </a:defRPr>
              </a:lvl4pPr>
              <a:lvl5pPr marL="2057400" indent="-228600" algn="l" defTabSz="914400" rtl="0" eaLnBrk="1" latinLnBrk="0" hangingPunct="1">
                <a:lnSpc>
                  <a:spcPct val="90000"/>
                </a:lnSpc>
                <a:spcBef>
                  <a:spcPts val="500"/>
                </a:spcBef>
                <a:buClr>
                  <a:srgbClr val="02A59B"/>
                </a:buClr>
                <a:buFont typeface="Wingdings" charset="2"/>
                <a:buChar char="§"/>
                <a:defRPr sz="1600" b="0" i="0" kern="1200">
                  <a:solidFill>
                    <a:srgbClr val="A1A0A2"/>
                  </a:solidFill>
                  <a:latin typeface="Montserrat" charset="0"/>
                  <a:ea typeface="Montserrat" charset="0"/>
                  <a:cs typeface="Montserra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spcBef>
                  <a:spcPts val="0"/>
                </a:spcBef>
                <a:spcAft>
                  <a:spcPts val="600"/>
                </a:spcAft>
                <a:buClr>
                  <a:schemeClr val="bg1"/>
                </a:buClr>
              </a:pPr>
              <a:r>
                <a:rPr lang="en-US" sz="1200" dirty="0">
                  <a:solidFill>
                    <a:schemeClr val="bg1"/>
                  </a:solidFill>
                  <a:latin typeface="Open Sans"/>
                  <a:ea typeface="Open Sans"/>
                  <a:cs typeface="Open Sans"/>
                </a:rPr>
                <a:t>On-Demand Threat Case Consultation</a:t>
              </a:r>
            </a:p>
            <a:p>
              <a:pPr fontAlgn="base">
                <a:spcBef>
                  <a:spcPts val="0"/>
                </a:spcBef>
                <a:spcAft>
                  <a:spcPts val="600"/>
                </a:spcAft>
                <a:buClr>
                  <a:schemeClr val="bg1"/>
                </a:buClr>
              </a:pPr>
              <a:r>
                <a:rPr lang="en-US" sz="1200" dirty="0">
                  <a:solidFill>
                    <a:schemeClr val="bg1"/>
                  </a:solidFill>
                  <a:latin typeface="Open Sans"/>
                  <a:ea typeface="Open Sans"/>
                  <a:cs typeface="Open Sans"/>
                </a:rPr>
                <a:t>Behavioral Threat Assessment</a:t>
              </a:r>
            </a:p>
            <a:p>
              <a:pPr fontAlgn="base">
                <a:spcBef>
                  <a:spcPts val="0"/>
                </a:spcBef>
                <a:spcAft>
                  <a:spcPts val="600"/>
                </a:spcAft>
                <a:buClr>
                  <a:schemeClr val="bg1"/>
                </a:buClr>
              </a:pPr>
              <a:r>
                <a:rPr lang="en-US" sz="1200" dirty="0">
                  <a:solidFill>
                    <a:schemeClr val="bg1"/>
                  </a:solidFill>
                  <a:latin typeface="Open Sans"/>
                  <a:ea typeface="Open Sans"/>
                  <a:cs typeface="Open Sans"/>
                </a:rPr>
                <a:t>Investigations</a:t>
              </a:r>
            </a:p>
            <a:p>
              <a:pPr fontAlgn="base">
                <a:spcBef>
                  <a:spcPts val="0"/>
                </a:spcBef>
                <a:spcAft>
                  <a:spcPts val="600"/>
                </a:spcAft>
                <a:buClr>
                  <a:schemeClr val="bg1"/>
                </a:buClr>
              </a:pPr>
              <a:r>
                <a:rPr lang="en-US" sz="1200" dirty="0">
                  <a:solidFill>
                    <a:schemeClr val="bg1"/>
                  </a:solidFill>
                  <a:latin typeface="Open Sans"/>
                  <a:ea typeface="Open Sans"/>
                  <a:cs typeface="Open Sans"/>
                </a:rPr>
                <a:t>Psychological Evaluations of Violence Risk Potential</a:t>
              </a:r>
            </a:p>
            <a:p>
              <a:pPr fontAlgn="base">
                <a:spcBef>
                  <a:spcPts val="0"/>
                </a:spcBef>
                <a:spcAft>
                  <a:spcPts val="600"/>
                </a:spcAft>
                <a:buClr>
                  <a:schemeClr val="bg1"/>
                </a:buClr>
              </a:pPr>
              <a:r>
                <a:rPr lang="en-US" sz="1200" dirty="0">
                  <a:solidFill>
                    <a:schemeClr val="bg1"/>
                  </a:solidFill>
                  <a:latin typeface="Open Sans"/>
                  <a:ea typeface="Open Sans"/>
                  <a:cs typeface="Open Sans"/>
                </a:rPr>
                <a:t>Open Source Intelligence</a:t>
              </a:r>
            </a:p>
            <a:p>
              <a:pPr fontAlgn="base">
                <a:spcBef>
                  <a:spcPts val="0"/>
                </a:spcBef>
                <a:spcAft>
                  <a:spcPts val="600"/>
                </a:spcAft>
                <a:buClr>
                  <a:schemeClr val="bg1"/>
                </a:buClr>
              </a:pPr>
              <a:r>
                <a:rPr lang="en-US" sz="1200" dirty="0">
                  <a:solidFill>
                    <a:schemeClr val="bg1"/>
                  </a:solidFill>
                  <a:latin typeface="Open Sans"/>
                  <a:ea typeface="Open Sans"/>
                  <a:cs typeface="Open Sans"/>
                </a:rPr>
                <a:t>Threat Case Management Support</a:t>
              </a:r>
              <a:endParaRPr lang="en-US" dirty="0">
                <a:solidFill>
                  <a:schemeClr val="bg1"/>
                </a:solidFill>
                <a:latin typeface="Open Sans"/>
              </a:endParaRPr>
            </a:p>
          </p:txBody>
        </p:sp>
        <p:sp>
          <p:nvSpPr>
            <p:cNvPr id="9" name="Rectangle 8">
              <a:extLst>
                <a:ext uri="{FF2B5EF4-FFF2-40B4-BE49-F238E27FC236}">
                  <a16:creationId xmlns:a16="http://schemas.microsoft.com/office/drawing/2014/main" id="{C8699DCF-763C-0CC4-EB48-8B675E4A6E2B}"/>
                </a:ext>
              </a:extLst>
            </p:cNvPr>
            <p:cNvSpPr/>
            <p:nvPr/>
          </p:nvSpPr>
          <p:spPr>
            <a:xfrm>
              <a:off x="2271558" y="2919332"/>
              <a:ext cx="2616630" cy="1876524"/>
            </a:xfrm>
            <a:prstGeom prst="rect">
              <a:avLst/>
            </a:prstGeom>
          </p:spPr>
          <p:txBody>
            <a:bodyPr wrap="square" lIns="91440" tIns="45720" rIns="91440" bIns="45720" anchor="t">
              <a:spAutoFit/>
            </a:bodyPr>
            <a:lstStyle/>
            <a:p>
              <a:pPr marL="171450" indent="-171450" fontAlgn="base">
                <a:spcAft>
                  <a:spcPts val="600"/>
                </a:spcAft>
                <a:buFont typeface="Wingdings" pitchFamily="2" charset="2"/>
                <a:buChar char="§"/>
              </a:pPr>
              <a:r>
                <a:rPr lang="en-US" sz="1200" dirty="0">
                  <a:solidFill>
                    <a:schemeClr val="bg1"/>
                  </a:solidFill>
                  <a:latin typeface="Open Sans"/>
                  <a:ea typeface="Open Sans"/>
                  <a:cs typeface="Open Sans"/>
                </a:rPr>
                <a:t>Workplace Violence Prevention Program Needs Assessment</a:t>
              </a:r>
            </a:p>
            <a:p>
              <a:pPr marL="171450" indent="-171450" fontAlgn="base">
                <a:spcAft>
                  <a:spcPts val="600"/>
                </a:spcAft>
                <a:buFont typeface="Wingdings" pitchFamily="2" charset="2"/>
                <a:buChar char="§"/>
              </a:pPr>
              <a:r>
                <a:rPr lang="en-US" sz="1200" dirty="0">
                  <a:solidFill>
                    <a:schemeClr val="bg1"/>
                  </a:solidFill>
                  <a:latin typeface="Open Sans"/>
                  <a:ea typeface="Open Sans"/>
                  <a:cs typeface="Open Sans"/>
                </a:rPr>
                <a:t>Workforce Perception Surveys</a:t>
              </a:r>
            </a:p>
            <a:p>
              <a:pPr marL="171450" indent="-171450" fontAlgn="base">
                <a:spcAft>
                  <a:spcPts val="600"/>
                </a:spcAft>
                <a:buFont typeface="Wingdings" pitchFamily="2" charset="2"/>
                <a:buChar char="§"/>
              </a:pPr>
              <a:r>
                <a:rPr lang="en-US" sz="1200" dirty="0">
                  <a:solidFill>
                    <a:schemeClr val="bg1"/>
                  </a:solidFill>
                  <a:latin typeface="Open Sans"/>
                  <a:ea typeface="Open Sans"/>
                  <a:cs typeface="Open Sans"/>
                </a:rPr>
                <a:t>WVP Policy and Program Development</a:t>
              </a:r>
            </a:p>
            <a:p>
              <a:pPr marL="171450" indent="-171450" fontAlgn="base">
                <a:spcAft>
                  <a:spcPts val="600"/>
                </a:spcAft>
                <a:buFont typeface="Wingdings" pitchFamily="2" charset="2"/>
                <a:buChar char="§"/>
              </a:pPr>
              <a:r>
                <a:rPr lang="en-US" sz="1200" dirty="0">
                  <a:solidFill>
                    <a:schemeClr val="bg1"/>
                  </a:solidFill>
                  <a:latin typeface="Open Sans"/>
                  <a:ea typeface="Open Sans"/>
                  <a:cs typeface="Open Sans"/>
                </a:rPr>
                <a:t>Recordkeeping Tools</a:t>
              </a:r>
            </a:p>
            <a:p>
              <a:pPr marL="171450" indent="-171450" fontAlgn="base">
                <a:spcAft>
                  <a:spcPts val="600"/>
                </a:spcAft>
                <a:buFont typeface="Wingdings" pitchFamily="2" charset="2"/>
                <a:buChar char="§"/>
              </a:pPr>
              <a:r>
                <a:rPr lang="en-US" sz="1200" dirty="0">
                  <a:solidFill>
                    <a:schemeClr val="bg1"/>
                  </a:solidFill>
                  <a:latin typeface="Open Sans"/>
                  <a:ea typeface="Open Sans"/>
                  <a:cs typeface="Open Sans"/>
                </a:rPr>
                <a:t>Security Vulnerability Assessments</a:t>
              </a:r>
            </a:p>
          </p:txBody>
        </p:sp>
        <p:sp>
          <p:nvSpPr>
            <p:cNvPr id="10" name="TextBox 9">
              <a:extLst>
                <a:ext uri="{FF2B5EF4-FFF2-40B4-BE49-F238E27FC236}">
                  <a16:creationId xmlns:a16="http://schemas.microsoft.com/office/drawing/2014/main" id="{6E24F195-3871-E296-35AB-D51C5FBD2A84}"/>
                </a:ext>
              </a:extLst>
            </p:cNvPr>
            <p:cNvSpPr txBox="1"/>
            <p:nvPr/>
          </p:nvSpPr>
          <p:spPr>
            <a:xfrm>
              <a:off x="5376891" y="2919332"/>
              <a:ext cx="2678239" cy="2323713"/>
            </a:xfrm>
            <a:prstGeom prst="rect">
              <a:avLst/>
            </a:prstGeom>
            <a:noFill/>
          </p:spPr>
          <p:txBody>
            <a:bodyPr wrap="square" lIns="91440" tIns="45720" rIns="91440" bIns="45720" rtlCol="0" anchor="t">
              <a:spAutoFit/>
            </a:bodyPr>
            <a:lstStyle/>
            <a:p>
              <a:pPr marL="171450" indent="-171450" fontAlgn="base">
                <a:spcAft>
                  <a:spcPts val="600"/>
                </a:spcAft>
                <a:buFont typeface="Wingdings" pitchFamily="2" charset="2"/>
                <a:buChar char="§"/>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WVP Fundamentals for the Workforce, Compliant with CA SB553 Legislation</a:t>
              </a:r>
            </a:p>
            <a:p>
              <a:pPr marL="171450" indent="-171450" fontAlgn="base">
                <a:spcAft>
                  <a:spcPts val="600"/>
                </a:spcAft>
                <a:buFont typeface="Wingdings" pitchFamily="2" charset="2"/>
                <a:buChar char="§"/>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Active Assailant Response </a:t>
              </a:r>
            </a:p>
            <a:p>
              <a:pPr marL="171450" indent="-171450" fontAlgn="base">
                <a:spcAft>
                  <a:spcPts val="600"/>
                </a:spcAft>
                <a:buFont typeface="Wingdings" pitchFamily="2" charset="2"/>
                <a:buChar char="§"/>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WVP Training for People Leaders</a:t>
              </a:r>
            </a:p>
            <a:p>
              <a:pPr marL="171450" indent="-171450" fontAlgn="base">
                <a:spcAft>
                  <a:spcPts val="600"/>
                </a:spcAft>
                <a:buFont typeface="Wingdings" pitchFamily="2" charset="2"/>
                <a:buChar char="§"/>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Conflict Resolution and </a:t>
              </a:r>
              <a:b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De-escalation Training</a:t>
              </a:r>
            </a:p>
            <a:p>
              <a:pPr marL="171450" indent="-171450" fontAlgn="base">
                <a:spcAft>
                  <a:spcPts val="600"/>
                </a:spcAft>
                <a:buFont typeface="Wingdings" pitchFamily="2" charset="2"/>
                <a:buChar char="§"/>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Threat Management Team Workshop</a:t>
              </a:r>
            </a:p>
            <a:p>
              <a:pPr marL="171450" indent="-171450" fontAlgn="base">
                <a:spcAft>
                  <a:spcPts val="600"/>
                </a:spcAft>
                <a:buFont typeface="Wingdings" pitchFamily="2" charset="2"/>
                <a:buChar char="§"/>
              </a:pP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A98001-7A2E-AAA1-274D-B5D0F8121237}"/>
                </a:ext>
              </a:extLst>
            </p:cNvPr>
            <p:cNvSpPr/>
            <p:nvPr/>
          </p:nvSpPr>
          <p:spPr>
            <a:xfrm>
              <a:off x="2114394" y="2310938"/>
              <a:ext cx="2933107" cy="511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Montserrat" pitchFamily="2" charset="77"/>
                </a:rPr>
                <a:t>PROGRAM SUPPORT</a:t>
              </a:r>
            </a:p>
          </p:txBody>
        </p:sp>
        <p:sp>
          <p:nvSpPr>
            <p:cNvPr id="12" name="Rectangle 11">
              <a:extLst>
                <a:ext uri="{FF2B5EF4-FFF2-40B4-BE49-F238E27FC236}">
                  <a16:creationId xmlns:a16="http://schemas.microsoft.com/office/drawing/2014/main" id="{FC7F94B6-4C62-491E-5B2B-89563490A2E2}"/>
                </a:ext>
              </a:extLst>
            </p:cNvPr>
            <p:cNvSpPr/>
            <p:nvPr/>
          </p:nvSpPr>
          <p:spPr>
            <a:xfrm>
              <a:off x="5376893" y="2310944"/>
              <a:ext cx="2678240" cy="511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Montserrat" pitchFamily="2" charset="77"/>
                </a:rPr>
                <a:t>TRAINING</a:t>
              </a:r>
            </a:p>
          </p:txBody>
        </p:sp>
        <p:sp>
          <p:nvSpPr>
            <p:cNvPr id="13" name="Rectangle 12">
              <a:extLst>
                <a:ext uri="{FF2B5EF4-FFF2-40B4-BE49-F238E27FC236}">
                  <a16:creationId xmlns:a16="http://schemas.microsoft.com/office/drawing/2014/main" id="{57172622-08E4-33D7-70F8-4E89B1E360DD}"/>
                </a:ext>
              </a:extLst>
            </p:cNvPr>
            <p:cNvSpPr/>
            <p:nvPr/>
          </p:nvSpPr>
          <p:spPr>
            <a:xfrm>
              <a:off x="8460521" y="2310944"/>
              <a:ext cx="2678240" cy="511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Montserrat" pitchFamily="2" charset="77"/>
                </a:rPr>
                <a:t>THREAT MANAGEMENT</a:t>
              </a:r>
            </a:p>
          </p:txBody>
        </p:sp>
      </p:grpSp>
      <p:sp>
        <p:nvSpPr>
          <p:cNvPr id="19" name="TextBox 18">
            <a:extLst>
              <a:ext uri="{FF2B5EF4-FFF2-40B4-BE49-F238E27FC236}">
                <a16:creationId xmlns:a16="http://schemas.microsoft.com/office/drawing/2014/main" id="{797219D7-BE2D-FC6E-9F29-D248DBAD9CAC}"/>
              </a:ext>
            </a:extLst>
          </p:cNvPr>
          <p:cNvSpPr txBox="1"/>
          <p:nvPr/>
        </p:nvSpPr>
        <p:spPr>
          <a:xfrm>
            <a:off x="2114394" y="5224623"/>
            <a:ext cx="9146640" cy="369332"/>
          </a:xfrm>
          <a:prstGeom prst="rect">
            <a:avLst/>
          </a:prstGeom>
          <a:noFill/>
        </p:spPr>
        <p:txBody>
          <a:bodyPr wrap="square" rtlCol="0">
            <a:spAutoFit/>
          </a:bodyPr>
          <a:lstStyle/>
          <a:p>
            <a:r>
              <a:rPr lang="en-US" b="1" dirty="0">
                <a:solidFill>
                  <a:schemeClr val="accent1"/>
                </a:solidFill>
              </a:rPr>
              <a:t>Now providing turnkey support to ensure compliance with California SB553</a:t>
            </a:r>
          </a:p>
        </p:txBody>
      </p:sp>
      <p:sp>
        <p:nvSpPr>
          <p:cNvPr id="20" name="TextBox 19">
            <a:extLst>
              <a:ext uri="{FF2B5EF4-FFF2-40B4-BE49-F238E27FC236}">
                <a16:creationId xmlns:a16="http://schemas.microsoft.com/office/drawing/2014/main" id="{23D39863-2E86-0B11-9B57-0A0641A6A737}"/>
              </a:ext>
            </a:extLst>
          </p:cNvPr>
          <p:cNvSpPr txBox="1"/>
          <p:nvPr/>
        </p:nvSpPr>
        <p:spPr>
          <a:xfrm>
            <a:off x="2114394" y="6125380"/>
            <a:ext cx="9279233" cy="738664"/>
          </a:xfrm>
          <a:prstGeom prst="rect">
            <a:avLst/>
          </a:prstGeom>
          <a:noFill/>
        </p:spPr>
        <p:txBody>
          <a:bodyPr wrap="square" rtlCol="0">
            <a:spAutoFit/>
          </a:bodyPr>
          <a:lstStyle/>
          <a:p>
            <a:r>
              <a:rPr lang="en-US" sz="1400" dirty="0">
                <a:solidFill>
                  <a:schemeClr val="accent1"/>
                </a:solidFill>
                <a:ea typeface="Open Sans" panose="020B0606030504020204" pitchFamily="34" charset="0"/>
                <a:cs typeface="Open Sans" panose="020B0606030504020204" pitchFamily="34" charset="0"/>
              </a:rPr>
              <a:t>Contact: 	Laura M. Cox, Senior Manager-Business Development </a:t>
            </a:r>
            <a:r>
              <a:rPr lang="en-US" sz="1400" dirty="0">
                <a:solidFill>
                  <a:schemeClr val="accent1"/>
                </a:solidFill>
                <a:ea typeface="Open Sans" panose="020B0606030504020204" pitchFamily="34" charset="0"/>
                <a:cs typeface="Open Sans" panose="020B0606030504020204" pitchFamily="34" charset="0"/>
                <a:hlinkClick r:id="rId3"/>
              </a:rPr>
              <a:t>laura.cox@sikich.com</a:t>
            </a:r>
            <a:r>
              <a:rPr lang="en-US" sz="1400" dirty="0">
                <a:solidFill>
                  <a:schemeClr val="accent1"/>
                </a:solidFill>
                <a:ea typeface="Open Sans" panose="020B0606030504020204" pitchFamily="34" charset="0"/>
                <a:cs typeface="Open Sans" panose="020B0606030504020204" pitchFamily="34" charset="0"/>
              </a:rPr>
              <a:t>  330.221.1703 or </a:t>
            </a:r>
          </a:p>
          <a:p>
            <a:r>
              <a:rPr lang="en-US" sz="1400" dirty="0">
                <a:solidFill>
                  <a:schemeClr val="accent1"/>
                </a:solidFill>
                <a:ea typeface="Open Sans" panose="020B0606030504020204" pitchFamily="34" charset="0"/>
                <a:cs typeface="Open Sans" panose="020B0606030504020204" pitchFamily="34" charset="0"/>
              </a:rPr>
              <a:t> 	Matthew Doherty, Managing Director </a:t>
            </a:r>
            <a:r>
              <a:rPr lang="en-US" sz="1400" dirty="0">
                <a:solidFill>
                  <a:schemeClr val="accent1"/>
                </a:solidFill>
                <a:ea typeface="Open Sans" panose="020B0606030504020204" pitchFamily="34" charset="0"/>
                <a:cs typeface="Open Sans" panose="020B0606030504020204" pitchFamily="34" charset="0"/>
                <a:hlinkClick r:id="rId4"/>
              </a:rPr>
              <a:t>matthew.doherty@sikich.com</a:t>
            </a:r>
            <a:r>
              <a:rPr lang="en-US" sz="1400" dirty="0">
                <a:solidFill>
                  <a:schemeClr val="accent1"/>
                </a:solidFill>
                <a:ea typeface="Open Sans" panose="020B0606030504020204" pitchFamily="34" charset="0"/>
                <a:cs typeface="Open Sans" panose="020B0606030504020204" pitchFamily="34" charset="0"/>
              </a:rPr>
              <a:t>  202.306.6530</a:t>
            </a:r>
          </a:p>
          <a:p>
            <a:endParaRPr lang="en-US" sz="1400" dirty="0">
              <a:solidFill>
                <a:schemeClr val="accent1"/>
              </a:solidFill>
            </a:endParaRPr>
          </a:p>
        </p:txBody>
      </p:sp>
      <p:pic>
        <p:nvPicPr>
          <p:cNvPr id="14" name="Picture 13" descr="A logo with text overlay&#10;&#10;Description automatically generated">
            <a:extLst>
              <a:ext uri="{FF2B5EF4-FFF2-40B4-BE49-F238E27FC236}">
                <a16:creationId xmlns:a16="http://schemas.microsoft.com/office/drawing/2014/main" id="{82BAF37F-8E2D-1A18-2568-910F266FE62A}"/>
              </a:ext>
            </a:extLst>
          </p:cNvPr>
          <p:cNvPicPr>
            <a:picLocks noChangeAspect="1"/>
          </p:cNvPicPr>
          <p:nvPr/>
        </p:nvPicPr>
        <p:blipFill>
          <a:blip r:embed="rId5"/>
          <a:stretch>
            <a:fillRect/>
          </a:stretch>
        </p:blipFill>
        <p:spPr>
          <a:xfrm>
            <a:off x="10478277" y="8921"/>
            <a:ext cx="1751045" cy="851045"/>
          </a:xfrm>
          <a:prstGeom prst="rect">
            <a:avLst/>
          </a:prstGeom>
        </p:spPr>
      </p:pic>
    </p:spTree>
    <p:custDataLst>
      <p:tags r:id="rId1"/>
    </p:custDataLst>
    <p:extLst>
      <p:ext uri="{BB962C8B-B14F-4D97-AF65-F5344CB8AC3E}">
        <p14:creationId xmlns:p14="http://schemas.microsoft.com/office/powerpoint/2010/main" val="2526675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0EBC3427-98E5-CDCC-87C5-4ED30D261375}"/>
              </a:ext>
            </a:extLst>
          </p:cNvPr>
          <p:cNvSpPr>
            <a:spLocks noGrp="1"/>
          </p:cNvSpPr>
          <p:nvPr>
            <p:ph type="sldNum" sz="quarter" idx="10"/>
          </p:nvPr>
        </p:nvSpPr>
        <p:spPr>
          <a:xfrm>
            <a:off x="11261034" y="6356350"/>
            <a:ext cx="728869" cy="365125"/>
          </a:xfrm>
        </p:spPr>
        <p:txBody>
          <a:bodyPr/>
          <a:lstStyle/>
          <a:p>
            <a:fld id="{C6C4A9E0-EB3C-2043-BDA9-D7FD5F72CC6A}" type="slidenum">
              <a:rPr lang="en-US" smtClean="0"/>
              <a:pPr/>
              <a:t>21</a:t>
            </a:fld>
            <a:endParaRPr lang="en-US"/>
          </a:p>
        </p:txBody>
      </p:sp>
      <p:sp>
        <p:nvSpPr>
          <p:cNvPr id="4" name="Title 3">
            <a:extLst>
              <a:ext uri="{FF2B5EF4-FFF2-40B4-BE49-F238E27FC236}">
                <a16:creationId xmlns:a16="http://schemas.microsoft.com/office/drawing/2014/main" id="{F971AE67-14FB-582E-3AF2-158A8F57894A}"/>
              </a:ext>
            </a:extLst>
          </p:cNvPr>
          <p:cNvSpPr>
            <a:spLocks noGrp="1"/>
          </p:cNvSpPr>
          <p:nvPr>
            <p:ph type="title"/>
          </p:nvPr>
        </p:nvSpPr>
        <p:spPr>
          <a:xfrm>
            <a:off x="1981200" y="0"/>
            <a:ext cx="9372600" cy="1325563"/>
          </a:xfrm>
        </p:spPr>
        <p:txBody>
          <a:bodyPr/>
          <a:lstStyle/>
          <a:p>
            <a:r>
              <a:rPr lang="en-US" b="1"/>
              <a:t>CURRENT &amp; ALIGNED</a:t>
            </a:r>
            <a:endParaRPr lang="en-US"/>
          </a:p>
        </p:txBody>
      </p:sp>
      <p:sp>
        <p:nvSpPr>
          <p:cNvPr id="5" name="Text Placeholder 4">
            <a:extLst>
              <a:ext uri="{FF2B5EF4-FFF2-40B4-BE49-F238E27FC236}">
                <a16:creationId xmlns:a16="http://schemas.microsoft.com/office/drawing/2014/main" id="{24315F00-595A-F21E-24C4-0D58ABB80CA1}"/>
              </a:ext>
            </a:extLst>
          </p:cNvPr>
          <p:cNvSpPr>
            <a:spLocks noGrp="1"/>
          </p:cNvSpPr>
          <p:nvPr>
            <p:ph type="body" sz="quarter" idx="11"/>
          </p:nvPr>
        </p:nvSpPr>
        <p:spPr>
          <a:xfrm>
            <a:off x="1981200" y="1238335"/>
            <a:ext cx="9372600" cy="4180844"/>
          </a:xfrm>
        </p:spPr>
        <p:txBody>
          <a:bodyPr/>
          <a:lstStyle/>
          <a:p>
            <a:pPr lvl="4">
              <a:lnSpc>
                <a:spcPct val="100000"/>
              </a:lnSpc>
            </a:pPr>
            <a:r>
              <a:rPr lang="en-US"/>
              <a:t>Aligned with standards, guidance and the latest research at the forefront of </a:t>
            </a:r>
            <a:br>
              <a:rPr lang="en-US"/>
            </a:br>
            <a:r>
              <a:rPr lang="en-US"/>
              <a:t>proactive violence prevention and behavioral threat management including:</a:t>
            </a:r>
          </a:p>
          <a:p>
            <a:pPr marL="57150" lvl="5" indent="-285750">
              <a:spcBef>
                <a:spcPts val="600"/>
              </a:spcBef>
            </a:pPr>
            <a:r>
              <a:rPr lang="en-US"/>
              <a:t>Occupational Safety and Health Agency (OSHA)</a:t>
            </a:r>
          </a:p>
          <a:p>
            <a:pPr marL="57150" lvl="5" indent="-285750">
              <a:spcBef>
                <a:spcPts val="600"/>
              </a:spcBef>
            </a:pPr>
            <a:r>
              <a:rPr lang="en-US"/>
              <a:t>Society of Human Resource Management (SHRM)</a:t>
            </a:r>
          </a:p>
          <a:p>
            <a:pPr marL="57150" lvl="5" indent="-285750">
              <a:spcBef>
                <a:spcPts val="600"/>
              </a:spcBef>
            </a:pPr>
            <a:r>
              <a:rPr lang="en-US"/>
              <a:t>Association of Threat Assessment Professionals (ATAP)</a:t>
            </a:r>
          </a:p>
          <a:p>
            <a:pPr marL="57150" lvl="5" indent="-285750">
              <a:spcBef>
                <a:spcPts val="600"/>
              </a:spcBef>
            </a:pPr>
            <a:r>
              <a:rPr lang="en-US"/>
              <a:t>ASIS International</a:t>
            </a:r>
          </a:p>
          <a:p>
            <a:pPr marL="57150" lvl="5" indent="-285750">
              <a:spcBef>
                <a:spcPts val="600"/>
              </a:spcBef>
            </a:pPr>
            <a:r>
              <a:rPr lang="en-US"/>
              <a:t>Department of Defense (DOD)</a:t>
            </a:r>
          </a:p>
          <a:p>
            <a:pPr marL="57150" lvl="5" indent="-285750">
              <a:spcBef>
                <a:spcPts val="600"/>
              </a:spcBef>
            </a:pPr>
            <a:r>
              <a:rPr lang="en-US"/>
              <a:t>Department of Homeland Security (DHS)</a:t>
            </a:r>
          </a:p>
          <a:p>
            <a:pPr marL="57150" lvl="5" indent="-285750">
              <a:spcBef>
                <a:spcPts val="600"/>
              </a:spcBef>
            </a:pPr>
            <a:r>
              <a:rPr lang="en-US"/>
              <a:t>Federal Bureau of Investigation (FBI)</a:t>
            </a:r>
          </a:p>
          <a:p>
            <a:pPr marL="57150" lvl="5" indent="-285750">
              <a:spcBef>
                <a:spcPts val="600"/>
              </a:spcBef>
            </a:pPr>
            <a:r>
              <a:rPr lang="en-US"/>
              <a:t>National Insider Threat Task Force (NITTF)</a:t>
            </a:r>
          </a:p>
          <a:p>
            <a:pPr marL="57150" lvl="5" indent="-285750">
              <a:spcBef>
                <a:spcPts val="600"/>
              </a:spcBef>
            </a:pPr>
            <a:r>
              <a:rPr lang="en-US"/>
              <a:t>United States Secret Service (USSS)</a:t>
            </a:r>
          </a:p>
          <a:p>
            <a:endParaRPr lang="en-US"/>
          </a:p>
        </p:txBody>
      </p:sp>
      <p:sp>
        <p:nvSpPr>
          <p:cNvPr id="20" name="TextBox 19">
            <a:extLst>
              <a:ext uri="{FF2B5EF4-FFF2-40B4-BE49-F238E27FC236}">
                <a16:creationId xmlns:a16="http://schemas.microsoft.com/office/drawing/2014/main" id="{23D39863-2E86-0B11-9B57-0A0641A6A737}"/>
              </a:ext>
            </a:extLst>
          </p:cNvPr>
          <p:cNvSpPr txBox="1"/>
          <p:nvPr/>
        </p:nvSpPr>
        <p:spPr>
          <a:xfrm>
            <a:off x="2114394" y="6125380"/>
            <a:ext cx="9279233" cy="738664"/>
          </a:xfrm>
          <a:prstGeom prst="rect">
            <a:avLst/>
          </a:prstGeom>
          <a:noFill/>
        </p:spPr>
        <p:txBody>
          <a:bodyPr wrap="square" rtlCol="0">
            <a:spAutoFit/>
          </a:bodyPr>
          <a:lstStyle/>
          <a:p>
            <a:r>
              <a:rPr lang="en-US" sz="1400" dirty="0">
                <a:solidFill>
                  <a:schemeClr val="accent1"/>
                </a:solidFill>
                <a:ea typeface="Open Sans" panose="020B0606030504020204" pitchFamily="34" charset="0"/>
                <a:cs typeface="Open Sans" panose="020B0606030504020204" pitchFamily="34" charset="0"/>
              </a:rPr>
              <a:t>Contact: 	Laura M. Cox, Senior Manager-Business Development </a:t>
            </a:r>
            <a:r>
              <a:rPr lang="en-US" sz="1400" dirty="0">
                <a:solidFill>
                  <a:schemeClr val="accent1"/>
                </a:solidFill>
                <a:ea typeface="Open Sans" panose="020B0606030504020204" pitchFamily="34" charset="0"/>
                <a:cs typeface="Open Sans" panose="020B0606030504020204" pitchFamily="34" charset="0"/>
                <a:hlinkClick r:id="rId3"/>
              </a:rPr>
              <a:t>laura.cox@sikich.com</a:t>
            </a:r>
            <a:r>
              <a:rPr lang="en-US" sz="1400" dirty="0">
                <a:solidFill>
                  <a:schemeClr val="accent1"/>
                </a:solidFill>
                <a:ea typeface="Open Sans" panose="020B0606030504020204" pitchFamily="34" charset="0"/>
                <a:cs typeface="Open Sans" panose="020B0606030504020204" pitchFamily="34" charset="0"/>
              </a:rPr>
              <a:t>  330.221.1703 or </a:t>
            </a:r>
          </a:p>
          <a:p>
            <a:r>
              <a:rPr lang="en-US" sz="1400" dirty="0">
                <a:solidFill>
                  <a:schemeClr val="accent1"/>
                </a:solidFill>
                <a:ea typeface="Open Sans" panose="020B0606030504020204" pitchFamily="34" charset="0"/>
                <a:cs typeface="Open Sans" panose="020B0606030504020204" pitchFamily="34" charset="0"/>
              </a:rPr>
              <a:t> 	Matthew Doherty, Managing Director </a:t>
            </a:r>
            <a:r>
              <a:rPr lang="en-US" sz="1400" dirty="0">
                <a:solidFill>
                  <a:schemeClr val="accent1"/>
                </a:solidFill>
                <a:ea typeface="Open Sans" panose="020B0606030504020204" pitchFamily="34" charset="0"/>
                <a:cs typeface="Open Sans" panose="020B0606030504020204" pitchFamily="34" charset="0"/>
                <a:hlinkClick r:id="rId4"/>
              </a:rPr>
              <a:t>matthew.doherty@sikich.com</a:t>
            </a:r>
            <a:r>
              <a:rPr lang="en-US" sz="1400" dirty="0">
                <a:solidFill>
                  <a:schemeClr val="accent1"/>
                </a:solidFill>
                <a:ea typeface="Open Sans" panose="020B0606030504020204" pitchFamily="34" charset="0"/>
                <a:cs typeface="Open Sans" panose="020B0606030504020204" pitchFamily="34" charset="0"/>
              </a:rPr>
              <a:t>  202.306.6530</a:t>
            </a:r>
          </a:p>
          <a:p>
            <a:endParaRPr lang="en-US" sz="1400" dirty="0">
              <a:solidFill>
                <a:schemeClr val="accent1"/>
              </a:solidFill>
            </a:endParaRPr>
          </a:p>
        </p:txBody>
      </p:sp>
      <p:pic>
        <p:nvPicPr>
          <p:cNvPr id="17" name="Picture 16" descr="A logo with text overlay&#10;&#10;Description automatically generated">
            <a:extLst>
              <a:ext uri="{FF2B5EF4-FFF2-40B4-BE49-F238E27FC236}">
                <a16:creationId xmlns:a16="http://schemas.microsoft.com/office/drawing/2014/main" id="{7E134DE2-1179-FD58-9B08-B1035DA98C6B}"/>
              </a:ext>
            </a:extLst>
          </p:cNvPr>
          <p:cNvPicPr>
            <a:picLocks noChangeAspect="1"/>
          </p:cNvPicPr>
          <p:nvPr/>
        </p:nvPicPr>
        <p:blipFill>
          <a:blip r:embed="rId5"/>
          <a:stretch>
            <a:fillRect/>
          </a:stretch>
        </p:blipFill>
        <p:spPr>
          <a:xfrm>
            <a:off x="9778482" y="65314"/>
            <a:ext cx="2413518" cy="1173021"/>
          </a:xfrm>
          <a:prstGeom prst="rect">
            <a:avLst/>
          </a:prstGeom>
        </p:spPr>
      </p:pic>
    </p:spTree>
    <p:custDataLst>
      <p:tags r:id="rId1"/>
    </p:custDataLst>
    <p:extLst>
      <p:ext uri="{BB962C8B-B14F-4D97-AF65-F5344CB8AC3E}">
        <p14:creationId xmlns:p14="http://schemas.microsoft.com/office/powerpoint/2010/main" val="3130090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E9ACF7-9C35-3B46-929D-0BE9268D0CE1}"/>
              </a:ext>
            </a:extLst>
          </p:cNvPr>
          <p:cNvSpPr>
            <a:spLocks noGrp="1"/>
          </p:cNvSpPr>
          <p:nvPr>
            <p:ph type="title"/>
          </p:nvPr>
        </p:nvSpPr>
        <p:spPr>
          <a:xfrm>
            <a:off x="1981199" y="0"/>
            <a:ext cx="10463213" cy="1325563"/>
          </a:xfrm>
        </p:spPr>
        <p:txBody>
          <a:bodyPr/>
          <a:lstStyle/>
          <a:p>
            <a:r>
              <a:rPr lang="en-US" b="1">
                <a:solidFill>
                  <a:schemeClr val="tx2"/>
                </a:solidFill>
              </a:rPr>
              <a:t>the benefits of proactive prevention</a:t>
            </a:r>
          </a:p>
        </p:txBody>
      </p:sp>
      <p:sp>
        <p:nvSpPr>
          <p:cNvPr id="2" name="Content Placeholder 1">
            <a:extLst>
              <a:ext uri="{FF2B5EF4-FFF2-40B4-BE49-F238E27FC236}">
                <a16:creationId xmlns:a16="http://schemas.microsoft.com/office/drawing/2014/main" id="{7B102484-6932-9147-BB94-7A2DB5EDE7D1}"/>
              </a:ext>
            </a:extLst>
          </p:cNvPr>
          <p:cNvSpPr>
            <a:spLocks noGrp="1"/>
          </p:cNvSpPr>
          <p:nvPr>
            <p:ph type="body" sz="quarter" idx="11"/>
          </p:nvPr>
        </p:nvSpPr>
        <p:spPr>
          <a:xfrm>
            <a:off x="1981200" y="1325880"/>
            <a:ext cx="9372600" cy="3879850"/>
          </a:xfrm>
        </p:spPr>
        <p:txBody>
          <a:bodyPr/>
          <a:lstStyle/>
          <a:p>
            <a:pPr lvl="1"/>
            <a:r>
              <a:rPr lang="en-US"/>
              <a:t>Reacting to a serious incident of workplace violence is 100 times more expensive than taking proactive measures for prevention</a:t>
            </a:r>
          </a:p>
          <a:p>
            <a:pPr lvl="4" algn="r"/>
            <a:r>
              <a:rPr lang="en-US"/>
              <a:t>- National Institute for Prevention of Workplace Violence </a:t>
            </a:r>
          </a:p>
          <a:p>
            <a:endParaRPr lang="en-US"/>
          </a:p>
          <a:p>
            <a:endParaRPr lang="en-US"/>
          </a:p>
        </p:txBody>
      </p:sp>
      <p:sp>
        <p:nvSpPr>
          <p:cNvPr id="5" name="TextBox 4">
            <a:extLst>
              <a:ext uri="{FF2B5EF4-FFF2-40B4-BE49-F238E27FC236}">
                <a16:creationId xmlns:a16="http://schemas.microsoft.com/office/drawing/2014/main" id="{AAF6BF1F-34AB-DB45-A826-3FF20CC08E00}"/>
              </a:ext>
            </a:extLst>
          </p:cNvPr>
          <p:cNvSpPr txBox="1"/>
          <p:nvPr/>
        </p:nvSpPr>
        <p:spPr>
          <a:xfrm>
            <a:off x="1703544" y="3696037"/>
            <a:ext cx="1841933" cy="1446550"/>
          </a:xfrm>
          <a:prstGeom prst="rect">
            <a:avLst/>
          </a:prstGeom>
          <a:noFill/>
        </p:spPr>
        <p:txBody>
          <a:bodyPr wrap="square" rtlCol="0">
            <a:spAutoFit/>
          </a:bodyPr>
          <a:lstStyle/>
          <a:p>
            <a:r>
              <a:rPr lang="en-US" b="1">
                <a:solidFill>
                  <a:schemeClr val="tx2"/>
                </a:solidFill>
                <a:latin typeface="Open Sans" panose="020B0606030504020204" pitchFamily="34" charset="0"/>
                <a:ea typeface="Open Sans" panose="020B0606030504020204" pitchFamily="34" charset="0"/>
                <a:cs typeface="Open Sans" panose="020B0606030504020204" pitchFamily="34" charset="0"/>
              </a:rPr>
              <a:t>$130 billion financial impact of </a:t>
            </a:r>
            <a:br>
              <a:rPr lang="en-US" b="1">
                <a:solidFill>
                  <a:schemeClr val="tx2"/>
                </a:solidFill>
                <a:latin typeface="Open Sans" panose="020B0606030504020204" pitchFamily="34" charset="0"/>
                <a:ea typeface="Open Sans" panose="020B0606030504020204" pitchFamily="34" charset="0"/>
                <a:cs typeface="Open Sans" panose="020B0606030504020204" pitchFamily="34" charset="0"/>
              </a:rPr>
            </a:br>
            <a:r>
              <a:rPr lang="en-US" b="1">
                <a:solidFill>
                  <a:schemeClr val="tx2"/>
                </a:solidFill>
                <a:latin typeface="Open Sans" panose="020B0606030504020204" pitchFamily="34" charset="0"/>
                <a:ea typeface="Open Sans" panose="020B0606030504020204" pitchFamily="34" charset="0"/>
                <a:cs typeface="Open Sans" panose="020B0606030504020204" pitchFamily="34" charset="0"/>
              </a:rPr>
              <a:t>WVP annually</a:t>
            </a:r>
          </a:p>
          <a:p>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6" name="Slide Number Placeholder 5">
            <a:extLst>
              <a:ext uri="{FF2B5EF4-FFF2-40B4-BE49-F238E27FC236}">
                <a16:creationId xmlns:a16="http://schemas.microsoft.com/office/drawing/2014/main" id="{3334E900-E270-664D-AD28-22FA7F48CE41}"/>
              </a:ext>
            </a:extLst>
          </p:cNvPr>
          <p:cNvSpPr txBox="1">
            <a:spLocks/>
          </p:cNvSpPr>
          <p:nvPr/>
        </p:nvSpPr>
        <p:spPr>
          <a:xfrm>
            <a:off x="11261034" y="6356350"/>
            <a:ext cx="728869" cy="365125"/>
          </a:xfrm>
          <a:prstGeom prst="rect">
            <a:avLst/>
          </a:prstGeom>
        </p:spPr>
        <p:txBody>
          <a:bodyPr/>
          <a:lstStyle>
            <a:defPPr>
              <a:defRPr lang="en-US"/>
            </a:defPPr>
            <a:lvl1pPr marL="0" algn="r" defTabSz="914400" rtl="0" eaLnBrk="1" latinLnBrk="0" hangingPunct="1">
              <a:defRPr sz="14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C4A9E0-EB3C-2043-BDA9-D7FD5F72CC6A}" type="slidenum">
              <a:rPr lang="en-US" smtClean="0"/>
              <a:pPr/>
              <a:t>22</a:t>
            </a:fld>
            <a:endParaRPr lang="en-US"/>
          </a:p>
        </p:txBody>
      </p:sp>
      <p:sp>
        <p:nvSpPr>
          <p:cNvPr id="7" name="TextBox 6">
            <a:extLst>
              <a:ext uri="{FF2B5EF4-FFF2-40B4-BE49-F238E27FC236}">
                <a16:creationId xmlns:a16="http://schemas.microsoft.com/office/drawing/2014/main" id="{F73D3B95-375E-E842-A1C9-6C0AC55BA62D}"/>
              </a:ext>
            </a:extLst>
          </p:cNvPr>
          <p:cNvSpPr txBox="1"/>
          <p:nvPr/>
        </p:nvSpPr>
        <p:spPr>
          <a:xfrm>
            <a:off x="3702927" y="3167665"/>
            <a:ext cx="7557247" cy="400110"/>
          </a:xfrm>
          <a:prstGeom prst="rect">
            <a:avLst/>
          </a:prstGeom>
          <a:noFill/>
        </p:spPr>
        <p:txBody>
          <a:bodyPr wrap="square" rtlCol="0">
            <a:spAutoFit/>
          </a:bodyPr>
          <a:lstStyle/>
          <a:p>
            <a:r>
              <a:rPr lang="en-US" sz="2000" b="1">
                <a:solidFill>
                  <a:schemeClr val="tx2"/>
                </a:solidFill>
                <a:latin typeface="Montserrat" pitchFamily="2" charset="77"/>
              </a:rPr>
              <a:t>FINANCIAL IMPACT ON COMPANY/ORGANIZATION</a:t>
            </a:r>
          </a:p>
        </p:txBody>
      </p:sp>
      <p:grpSp>
        <p:nvGrpSpPr>
          <p:cNvPr id="25" name="Group 24">
            <a:extLst>
              <a:ext uri="{FF2B5EF4-FFF2-40B4-BE49-F238E27FC236}">
                <a16:creationId xmlns:a16="http://schemas.microsoft.com/office/drawing/2014/main" id="{55EFF986-0A21-094B-BE26-3FF4749BAD89}"/>
              </a:ext>
            </a:extLst>
          </p:cNvPr>
          <p:cNvGrpSpPr/>
          <p:nvPr/>
        </p:nvGrpSpPr>
        <p:grpSpPr>
          <a:xfrm>
            <a:off x="3805519" y="3866796"/>
            <a:ext cx="8466996" cy="1382945"/>
            <a:chOff x="3671049" y="3651644"/>
            <a:chExt cx="8466996" cy="1382945"/>
          </a:xfrm>
        </p:grpSpPr>
        <p:cxnSp>
          <p:nvCxnSpPr>
            <p:cNvPr id="9" name="Straight Arrow Connector 8">
              <a:extLst>
                <a:ext uri="{FF2B5EF4-FFF2-40B4-BE49-F238E27FC236}">
                  <a16:creationId xmlns:a16="http://schemas.microsoft.com/office/drawing/2014/main" id="{8828F549-A648-ED4E-A091-DA3B2CBBAC67}"/>
                </a:ext>
              </a:extLst>
            </p:cNvPr>
            <p:cNvCxnSpPr/>
            <p:nvPr/>
          </p:nvCxnSpPr>
          <p:spPr>
            <a:xfrm>
              <a:off x="3671049" y="3942657"/>
              <a:ext cx="0" cy="763814"/>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9863F0C-26D8-A640-A379-CEB0BB462A7E}"/>
                </a:ext>
              </a:extLst>
            </p:cNvPr>
            <p:cNvSpPr txBox="1"/>
            <p:nvPr/>
          </p:nvSpPr>
          <p:spPr>
            <a:xfrm>
              <a:off x="3785350" y="3784016"/>
              <a:ext cx="1169894" cy="584775"/>
            </a:xfrm>
            <a:prstGeom prst="rect">
              <a:avLst/>
            </a:prstGeom>
            <a:noFill/>
          </p:spPr>
          <p:txBody>
            <a:bodyPr wrap="square" rtlCol="0">
              <a:spAutoFit/>
            </a:bodyPr>
            <a:lstStyle/>
            <a:p>
              <a:r>
                <a:rPr lang="en-US" sz="3200" b="1">
                  <a:solidFill>
                    <a:srgbClr val="02A59B"/>
                  </a:solidFill>
                  <a:latin typeface="Montserrat" pitchFamily="2" charset="77"/>
                </a:rPr>
                <a:t>50%</a:t>
              </a:r>
            </a:p>
          </p:txBody>
        </p:sp>
        <p:sp>
          <p:nvSpPr>
            <p:cNvPr id="11" name="TextBox 10">
              <a:extLst>
                <a:ext uri="{FF2B5EF4-FFF2-40B4-BE49-F238E27FC236}">
                  <a16:creationId xmlns:a16="http://schemas.microsoft.com/office/drawing/2014/main" id="{73B6C6F6-13C5-5046-8C1B-D5A3E71A504F}"/>
                </a:ext>
              </a:extLst>
            </p:cNvPr>
            <p:cNvSpPr txBox="1"/>
            <p:nvPr/>
          </p:nvSpPr>
          <p:spPr>
            <a:xfrm>
              <a:off x="3785350" y="4270776"/>
              <a:ext cx="1465730" cy="763813"/>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In productivity for the organization</a:t>
              </a:r>
            </a:p>
          </p:txBody>
        </p:sp>
        <p:cxnSp>
          <p:nvCxnSpPr>
            <p:cNvPr id="12" name="Straight Arrow Connector 11">
              <a:extLst>
                <a:ext uri="{FF2B5EF4-FFF2-40B4-BE49-F238E27FC236}">
                  <a16:creationId xmlns:a16="http://schemas.microsoft.com/office/drawing/2014/main" id="{34BE7BFC-476B-5449-87D1-70D701994ADA}"/>
                </a:ext>
              </a:extLst>
            </p:cNvPr>
            <p:cNvCxnSpPr>
              <a:cxnSpLocks/>
            </p:cNvCxnSpPr>
            <p:nvPr/>
          </p:nvCxnSpPr>
          <p:spPr>
            <a:xfrm flipV="1">
              <a:off x="5381066" y="3963581"/>
              <a:ext cx="0" cy="742890"/>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9DCECF7-B9E8-8B40-A5BE-560D14B9A7F0}"/>
                </a:ext>
              </a:extLst>
            </p:cNvPr>
            <p:cNvSpPr txBox="1"/>
            <p:nvPr/>
          </p:nvSpPr>
          <p:spPr>
            <a:xfrm>
              <a:off x="5522260" y="3790621"/>
              <a:ext cx="1833271" cy="584775"/>
            </a:xfrm>
            <a:prstGeom prst="rect">
              <a:avLst/>
            </a:prstGeom>
            <a:noFill/>
          </p:spPr>
          <p:txBody>
            <a:bodyPr wrap="square" rtlCol="0">
              <a:spAutoFit/>
            </a:bodyPr>
            <a:lstStyle/>
            <a:p>
              <a:r>
                <a:rPr lang="en-US" sz="3200" b="1">
                  <a:solidFill>
                    <a:srgbClr val="02A59B"/>
                  </a:solidFill>
                  <a:latin typeface="Montserrat" pitchFamily="2" charset="77"/>
                </a:rPr>
                <a:t>20-40%</a:t>
              </a:r>
            </a:p>
          </p:txBody>
        </p:sp>
        <p:sp>
          <p:nvSpPr>
            <p:cNvPr id="14" name="TextBox 13">
              <a:extLst>
                <a:ext uri="{FF2B5EF4-FFF2-40B4-BE49-F238E27FC236}">
                  <a16:creationId xmlns:a16="http://schemas.microsoft.com/office/drawing/2014/main" id="{CF6FD29C-8FDD-6540-8C81-A3F5455C724E}"/>
                </a:ext>
              </a:extLst>
            </p:cNvPr>
            <p:cNvSpPr txBox="1"/>
            <p:nvPr/>
          </p:nvSpPr>
          <p:spPr>
            <a:xfrm>
              <a:off x="5522261" y="4277381"/>
              <a:ext cx="1465730" cy="523220"/>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In employee turnover</a:t>
              </a:r>
            </a:p>
          </p:txBody>
        </p:sp>
        <p:pic>
          <p:nvPicPr>
            <p:cNvPr id="17" name="Picture 16" descr="Icon&#10;&#10;Description automatically generated">
              <a:extLst>
                <a:ext uri="{FF2B5EF4-FFF2-40B4-BE49-F238E27FC236}">
                  <a16:creationId xmlns:a16="http://schemas.microsoft.com/office/drawing/2014/main" id="{FEB94509-57FE-3049-8311-8A125BBDF530}"/>
                </a:ext>
              </a:extLst>
            </p:cNvPr>
            <p:cNvPicPr>
              <a:picLocks noChangeAspect="1"/>
            </p:cNvPicPr>
            <p:nvPr/>
          </p:nvPicPr>
          <p:blipFill>
            <a:blip r:embed="rId3"/>
            <a:stretch>
              <a:fillRect/>
            </a:stretch>
          </p:blipFill>
          <p:spPr>
            <a:xfrm>
              <a:off x="7236894" y="4248548"/>
              <a:ext cx="763813" cy="763813"/>
            </a:xfrm>
            <a:prstGeom prst="rect">
              <a:avLst/>
            </a:prstGeom>
          </p:spPr>
        </p:pic>
        <p:sp>
          <p:nvSpPr>
            <p:cNvPr id="18" name="TextBox 17">
              <a:extLst>
                <a:ext uri="{FF2B5EF4-FFF2-40B4-BE49-F238E27FC236}">
                  <a16:creationId xmlns:a16="http://schemas.microsoft.com/office/drawing/2014/main" id="{18B0B31B-78A8-7C4E-A69D-156ADFB02A6E}"/>
                </a:ext>
              </a:extLst>
            </p:cNvPr>
            <p:cNvSpPr txBox="1"/>
            <p:nvPr/>
          </p:nvSpPr>
          <p:spPr>
            <a:xfrm>
              <a:off x="7299513" y="3784070"/>
              <a:ext cx="2581836" cy="584775"/>
            </a:xfrm>
            <a:prstGeom prst="rect">
              <a:avLst/>
            </a:prstGeom>
            <a:noFill/>
          </p:spPr>
          <p:txBody>
            <a:bodyPr wrap="square" rtlCol="0">
              <a:spAutoFit/>
            </a:bodyPr>
            <a:lstStyle/>
            <a:p>
              <a:r>
                <a:rPr lang="en-US" sz="3200" b="1">
                  <a:solidFill>
                    <a:srgbClr val="02A59B"/>
                  </a:solidFill>
                  <a:latin typeface="Montserrat" pitchFamily="2" charset="77"/>
                </a:rPr>
                <a:t>$500,000</a:t>
              </a:r>
            </a:p>
          </p:txBody>
        </p:sp>
        <p:sp>
          <p:nvSpPr>
            <p:cNvPr id="19" name="TextBox 18">
              <a:extLst>
                <a:ext uri="{FF2B5EF4-FFF2-40B4-BE49-F238E27FC236}">
                  <a16:creationId xmlns:a16="http://schemas.microsoft.com/office/drawing/2014/main" id="{7C665227-373E-7A46-AECD-D8565361AF8E}"/>
                </a:ext>
              </a:extLst>
            </p:cNvPr>
            <p:cNvSpPr txBox="1"/>
            <p:nvPr/>
          </p:nvSpPr>
          <p:spPr>
            <a:xfrm>
              <a:off x="7875614" y="4300624"/>
              <a:ext cx="1752471" cy="523220"/>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Average out-of-court settlement</a:t>
              </a:r>
            </a:p>
          </p:txBody>
        </p:sp>
        <p:sp>
          <p:nvSpPr>
            <p:cNvPr id="20" name="TextBox 19">
              <a:extLst>
                <a:ext uri="{FF2B5EF4-FFF2-40B4-BE49-F238E27FC236}">
                  <a16:creationId xmlns:a16="http://schemas.microsoft.com/office/drawing/2014/main" id="{E16FF1A4-DDEB-C543-B0E4-3B855710E79C}"/>
                </a:ext>
              </a:extLst>
            </p:cNvPr>
            <p:cNvSpPr txBox="1"/>
            <p:nvPr/>
          </p:nvSpPr>
          <p:spPr>
            <a:xfrm>
              <a:off x="9556209" y="3790390"/>
              <a:ext cx="2581836" cy="584775"/>
            </a:xfrm>
            <a:prstGeom prst="rect">
              <a:avLst/>
            </a:prstGeom>
            <a:noFill/>
          </p:spPr>
          <p:txBody>
            <a:bodyPr wrap="square" rtlCol="0">
              <a:spAutoFit/>
            </a:bodyPr>
            <a:lstStyle/>
            <a:p>
              <a:r>
                <a:rPr lang="en-US" sz="3200" b="1">
                  <a:solidFill>
                    <a:srgbClr val="02A59B"/>
                  </a:solidFill>
                  <a:latin typeface="Montserrat" pitchFamily="2" charset="77"/>
                </a:rPr>
                <a:t>$3M</a:t>
              </a:r>
            </a:p>
          </p:txBody>
        </p:sp>
        <p:sp>
          <p:nvSpPr>
            <p:cNvPr id="21" name="TextBox 20">
              <a:extLst>
                <a:ext uri="{FF2B5EF4-FFF2-40B4-BE49-F238E27FC236}">
                  <a16:creationId xmlns:a16="http://schemas.microsoft.com/office/drawing/2014/main" id="{084A1141-1FAF-D140-97D4-73AF9E7532CB}"/>
                </a:ext>
              </a:extLst>
            </p:cNvPr>
            <p:cNvSpPr txBox="1"/>
            <p:nvPr/>
          </p:nvSpPr>
          <p:spPr>
            <a:xfrm>
              <a:off x="9605700" y="4305697"/>
              <a:ext cx="1831151" cy="523220"/>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Average jury </a:t>
              </a:r>
              <a:br>
                <a:rPr lang="en-US" sz="1400">
                  <a:latin typeface="Open Sans" panose="020B0606030504020204" pitchFamily="34" charset="0"/>
                  <a:ea typeface="Open Sans" panose="020B0606030504020204" pitchFamily="34" charset="0"/>
                  <a:cs typeface="Open Sans" panose="020B0606030504020204" pitchFamily="34" charset="0"/>
                </a:rPr>
              </a:br>
              <a:r>
                <a:rPr lang="en-US" sz="1400">
                  <a:latin typeface="Open Sans" panose="020B0606030504020204" pitchFamily="34" charset="0"/>
                  <a:ea typeface="Open Sans" panose="020B0606030504020204" pitchFamily="34" charset="0"/>
                  <a:cs typeface="Open Sans" panose="020B0606030504020204" pitchFamily="34" charset="0"/>
                </a:rPr>
                <a:t>award for a lawsuit</a:t>
              </a:r>
            </a:p>
          </p:txBody>
        </p:sp>
        <p:pic>
          <p:nvPicPr>
            <p:cNvPr id="23" name="Picture 22" descr="Icon&#10;&#10;Description automatically generated">
              <a:extLst>
                <a:ext uri="{FF2B5EF4-FFF2-40B4-BE49-F238E27FC236}">
                  <a16:creationId xmlns:a16="http://schemas.microsoft.com/office/drawing/2014/main" id="{2B1765BE-F76D-F646-9E10-56E4B30AF2F8}"/>
                </a:ext>
              </a:extLst>
            </p:cNvPr>
            <p:cNvPicPr>
              <a:picLocks noChangeAspect="1"/>
            </p:cNvPicPr>
            <p:nvPr/>
          </p:nvPicPr>
          <p:blipFill>
            <a:blip r:embed="rId4"/>
            <a:stretch>
              <a:fillRect/>
            </a:stretch>
          </p:blipFill>
          <p:spPr>
            <a:xfrm>
              <a:off x="10684037" y="3651644"/>
              <a:ext cx="1125639" cy="1125639"/>
            </a:xfrm>
            <a:prstGeom prst="rect">
              <a:avLst/>
            </a:prstGeom>
          </p:spPr>
        </p:pic>
      </p:grpSp>
      <p:sp>
        <p:nvSpPr>
          <p:cNvPr id="24" name="TextBox 23">
            <a:extLst>
              <a:ext uri="{FF2B5EF4-FFF2-40B4-BE49-F238E27FC236}">
                <a16:creationId xmlns:a16="http://schemas.microsoft.com/office/drawing/2014/main" id="{502BD195-8D57-854B-90C2-9305A199EB1B}"/>
              </a:ext>
            </a:extLst>
          </p:cNvPr>
          <p:cNvSpPr txBox="1"/>
          <p:nvPr/>
        </p:nvSpPr>
        <p:spPr>
          <a:xfrm>
            <a:off x="3740109" y="3494941"/>
            <a:ext cx="7831210" cy="523220"/>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Research shows that there are significant financial impacts on companies and organizations when violence enters the workplace. Each occurrence of workplace violence can result in:</a:t>
            </a:r>
          </a:p>
        </p:txBody>
      </p:sp>
      <p:sp>
        <p:nvSpPr>
          <p:cNvPr id="26" name="Rectangle 25">
            <a:extLst>
              <a:ext uri="{FF2B5EF4-FFF2-40B4-BE49-F238E27FC236}">
                <a16:creationId xmlns:a16="http://schemas.microsoft.com/office/drawing/2014/main" id="{6733E374-AE73-3845-9DA2-AAE8A9E06DC1}"/>
              </a:ext>
            </a:extLst>
          </p:cNvPr>
          <p:cNvSpPr/>
          <p:nvPr/>
        </p:nvSpPr>
        <p:spPr>
          <a:xfrm>
            <a:off x="3550023" y="3009418"/>
            <a:ext cx="8367229" cy="2356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5891B5C-9129-68D9-A1FB-49F180284FEE}"/>
              </a:ext>
            </a:extLst>
          </p:cNvPr>
          <p:cNvSpPr txBox="1"/>
          <p:nvPr/>
        </p:nvSpPr>
        <p:spPr>
          <a:xfrm>
            <a:off x="2110710" y="6017152"/>
            <a:ext cx="9113579" cy="523220"/>
          </a:xfrm>
          <a:prstGeom prst="rect">
            <a:avLst/>
          </a:prstGeom>
          <a:noFill/>
        </p:spPr>
        <p:txBody>
          <a:bodyPr wrap="square">
            <a:spAutoFit/>
          </a:bodyPr>
          <a:lstStyle/>
          <a:p>
            <a:r>
              <a:rPr lang="en-US" sz="1400" dirty="0">
                <a:solidFill>
                  <a:schemeClr val="accent1"/>
                </a:solidFill>
                <a:ea typeface="Open Sans" panose="020B0606030504020204" pitchFamily="34" charset="0"/>
                <a:cs typeface="Open Sans" panose="020B0606030504020204" pitchFamily="34" charset="0"/>
              </a:rPr>
              <a:t>Contact: 	Laura M. Cox, Senior Manager-Business Development </a:t>
            </a:r>
            <a:r>
              <a:rPr lang="en-US" sz="1400" dirty="0">
                <a:solidFill>
                  <a:schemeClr val="accent1"/>
                </a:solidFill>
                <a:ea typeface="Open Sans" panose="020B0606030504020204" pitchFamily="34" charset="0"/>
                <a:cs typeface="Open Sans" panose="020B0606030504020204" pitchFamily="34" charset="0"/>
                <a:hlinkClick r:id="rId5"/>
              </a:rPr>
              <a:t>laura.cox@sikich.com</a:t>
            </a:r>
            <a:r>
              <a:rPr lang="en-US" sz="1400" dirty="0">
                <a:solidFill>
                  <a:schemeClr val="accent1"/>
                </a:solidFill>
                <a:ea typeface="Open Sans" panose="020B0606030504020204" pitchFamily="34" charset="0"/>
                <a:cs typeface="Open Sans" panose="020B0606030504020204" pitchFamily="34" charset="0"/>
              </a:rPr>
              <a:t>  330.221.1703 or </a:t>
            </a:r>
          </a:p>
          <a:p>
            <a:r>
              <a:rPr lang="en-US" sz="1400" dirty="0">
                <a:solidFill>
                  <a:schemeClr val="accent1"/>
                </a:solidFill>
                <a:ea typeface="Open Sans" panose="020B0606030504020204" pitchFamily="34" charset="0"/>
                <a:cs typeface="Open Sans" panose="020B0606030504020204" pitchFamily="34" charset="0"/>
              </a:rPr>
              <a:t> 	Matthew Doherty, Managing Director </a:t>
            </a:r>
            <a:r>
              <a:rPr lang="en-US" sz="1400" dirty="0">
                <a:solidFill>
                  <a:schemeClr val="accent1"/>
                </a:solidFill>
                <a:ea typeface="Open Sans" panose="020B0606030504020204" pitchFamily="34" charset="0"/>
                <a:cs typeface="Open Sans" panose="020B0606030504020204" pitchFamily="34" charset="0"/>
                <a:hlinkClick r:id="rId6"/>
              </a:rPr>
              <a:t>matthew.doherty@sikich.com</a:t>
            </a:r>
            <a:r>
              <a:rPr lang="en-US" sz="1400" dirty="0">
                <a:solidFill>
                  <a:schemeClr val="accent1"/>
                </a:solidFill>
                <a:ea typeface="Open Sans" panose="020B0606030504020204" pitchFamily="34" charset="0"/>
                <a:cs typeface="Open Sans" panose="020B0606030504020204" pitchFamily="34" charset="0"/>
              </a:rPr>
              <a:t>  202.306.6530</a:t>
            </a:r>
          </a:p>
        </p:txBody>
      </p:sp>
      <p:pic>
        <p:nvPicPr>
          <p:cNvPr id="15" name="Picture 14" descr="A logo with text overlay&#10;&#10;Description automatically generated">
            <a:extLst>
              <a:ext uri="{FF2B5EF4-FFF2-40B4-BE49-F238E27FC236}">
                <a16:creationId xmlns:a16="http://schemas.microsoft.com/office/drawing/2014/main" id="{28C6B89F-A821-0F86-F6E4-0804E9E4419F}"/>
              </a:ext>
            </a:extLst>
          </p:cNvPr>
          <p:cNvPicPr>
            <a:picLocks noChangeAspect="1"/>
          </p:cNvPicPr>
          <p:nvPr/>
        </p:nvPicPr>
        <p:blipFill>
          <a:blip r:embed="rId7"/>
          <a:stretch>
            <a:fillRect/>
          </a:stretch>
        </p:blipFill>
        <p:spPr>
          <a:xfrm>
            <a:off x="10783789" y="11741"/>
            <a:ext cx="1469590" cy="714252"/>
          </a:xfrm>
          <a:prstGeom prst="rect">
            <a:avLst/>
          </a:prstGeom>
        </p:spPr>
      </p:pic>
    </p:spTree>
    <p:extLst>
      <p:ext uri="{BB962C8B-B14F-4D97-AF65-F5344CB8AC3E}">
        <p14:creationId xmlns:p14="http://schemas.microsoft.com/office/powerpoint/2010/main" val="1952914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0EBC3427-98E5-CDCC-87C5-4ED30D261375}"/>
              </a:ext>
            </a:extLst>
          </p:cNvPr>
          <p:cNvSpPr>
            <a:spLocks noGrp="1"/>
          </p:cNvSpPr>
          <p:nvPr>
            <p:ph type="sldNum" sz="quarter" idx="10"/>
          </p:nvPr>
        </p:nvSpPr>
        <p:spPr/>
        <p:txBody>
          <a:bodyPr/>
          <a:lstStyle/>
          <a:p>
            <a:fld id="{C6C4A9E0-EB3C-2043-BDA9-D7FD5F72CC6A}" type="slidenum">
              <a:rPr lang="en-US" smtClean="0"/>
              <a:pPr/>
              <a:t>23</a:t>
            </a:fld>
            <a:endParaRPr lang="en-US" dirty="0"/>
          </a:p>
        </p:txBody>
      </p:sp>
      <p:sp>
        <p:nvSpPr>
          <p:cNvPr id="20" name="TextBox 19">
            <a:extLst>
              <a:ext uri="{FF2B5EF4-FFF2-40B4-BE49-F238E27FC236}">
                <a16:creationId xmlns:a16="http://schemas.microsoft.com/office/drawing/2014/main" id="{23D39863-2E86-0B11-9B57-0A0641A6A737}"/>
              </a:ext>
            </a:extLst>
          </p:cNvPr>
          <p:cNvSpPr txBox="1"/>
          <p:nvPr/>
        </p:nvSpPr>
        <p:spPr>
          <a:xfrm>
            <a:off x="2114394" y="6125380"/>
            <a:ext cx="9279233" cy="738664"/>
          </a:xfrm>
          <a:prstGeom prst="rect">
            <a:avLst/>
          </a:prstGeom>
          <a:noFill/>
        </p:spPr>
        <p:txBody>
          <a:bodyPr wrap="square" rtlCol="0">
            <a:spAutoFit/>
          </a:bodyPr>
          <a:lstStyle/>
          <a:p>
            <a:r>
              <a:rPr lang="en-US" sz="1400" dirty="0">
                <a:solidFill>
                  <a:schemeClr val="accent1"/>
                </a:solidFill>
                <a:ea typeface="Open Sans" panose="020B0606030504020204" pitchFamily="34" charset="0"/>
                <a:cs typeface="Open Sans" panose="020B0606030504020204" pitchFamily="34" charset="0"/>
              </a:rPr>
              <a:t>Contact: 	Laura M. Cox, Senior Manager-Business Development </a:t>
            </a:r>
            <a:r>
              <a:rPr lang="en-US" sz="1400" dirty="0">
                <a:solidFill>
                  <a:schemeClr val="accent1"/>
                </a:solidFill>
                <a:ea typeface="Open Sans" panose="020B0606030504020204" pitchFamily="34" charset="0"/>
                <a:cs typeface="Open Sans" panose="020B0606030504020204" pitchFamily="34" charset="0"/>
                <a:hlinkClick r:id="rId3"/>
              </a:rPr>
              <a:t>laura.cox@sikich.com</a:t>
            </a:r>
            <a:r>
              <a:rPr lang="en-US" sz="1400" dirty="0">
                <a:solidFill>
                  <a:schemeClr val="accent1"/>
                </a:solidFill>
                <a:ea typeface="Open Sans" panose="020B0606030504020204" pitchFamily="34" charset="0"/>
                <a:cs typeface="Open Sans" panose="020B0606030504020204" pitchFamily="34" charset="0"/>
              </a:rPr>
              <a:t>  330.221.1703 or </a:t>
            </a:r>
          </a:p>
          <a:p>
            <a:r>
              <a:rPr lang="en-US" sz="1400" dirty="0">
                <a:solidFill>
                  <a:schemeClr val="accent1"/>
                </a:solidFill>
                <a:ea typeface="Open Sans" panose="020B0606030504020204" pitchFamily="34" charset="0"/>
                <a:cs typeface="Open Sans" panose="020B0606030504020204" pitchFamily="34" charset="0"/>
              </a:rPr>
              <a:t> 	Matthew Doherty, Managing Director </a:t>
            </a:r>
            <a:r>
              <a:rPr lang="en-US" sz="1400" dirty="0">
                <a:solidFill>
                  <a:schemeClr val="accent1"/>
                </a:solidFill>
                <a:ea typeface="Open Sans" panose="020B0606030504020204" pitchFamily="34" charset="0"/>
                <a:cs typeface="Open Sans" panose="020B0606030504020204" pitchFamily="34" charset="0"/>
                <a:hlinkClick r:id="rId4"/>
              </a:rPr>
              <a:t>matthew.doherty@sikich.com</a:t>
            </a:r>
            <a:r>
              <a:rPr lang="en-US" sz="1400" dirty="0">
                <a:solidFill>
                  <a:schemeClr val="accent1"/>
                </a:solidFill>
                <a:ea typeface="Open Sans" panose="020B0606030504020204" pitchFamily="34" charset="0"/>
                <a:cs typeface="Open Sans" panose="020B0606030504020204" pitchFamily="34" charset="0"/>
              </a:rPr>
              <a:t>  202.306.6530</a:t>
            </a:r>
          </a:p>
          <a:p>
            <a:endParaRPr lang="en-US" sz="1400" dirty="0">
              <a:solidFill>
                <a:schemeClr val="accent1"/>
              </a:solidFill>
            </a:endParaRPr>
          </a:p>
        </p:txBody>
      </p:sp>
      <p:pic>
        <p:nvPicPr>
          <p:cNvPr id="17" name="Picture 16" descr="A logo with text overlay&#10;&#10;Description automatically generated">
            <a:extLst>
              <a:ext uri="{FF2B5EF4-FFF2-40B4-BE49-F238E27FC236}">
                <a16:creationId xmlns:a16="http://schemas.microsoft.com/office/drawing/2014/main" id="{7E134DE2-1179-FD58-9B08-B1035DA98C6B}"/>
              </a:ext>
            </a:extLst>
          </p:cNvPr>
          <p:cNvPicPr>
            <a:picLocks noChangeAspect="1"/>
          </p:cNvPicPr>
          <p:nvPr/>
        </p:nvPicPr>
        <p:blipFill>
          <a:blip r:embed="rId5"/>
          <a:stretch>
            <a:fillRect/>
          </a:stretch>
        </p:blipFill>
        <p:spPr>
          <a:xfrm>
            <a:off x="899210" y="100361"/>
            <a:ext cx="10393579" cy="5051502"/>
          </a:xfrm>
          <a:prstGeom prst="rect">
            <a:avLst/>
          </a:prstGeom>
        </p:spPr>
      </p:pic>
    </p:spTree>
    <p:custDataLst>
      <p:tags r:id="rId1"/>
    </p:custDataLst>
    <p:extLst>
      <p:ext uri="{BB962C8B-B14F-4D97-AF65-F5344CB8AC3E}">
        <p14:creationId xmlns:p14="http://schemas.microsoft.com/office/powerpoint/2010/main" val="3452237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1194641" y="3493313"/>
            <a:ext cx="4724750" cy="2004071"/>
          </a:xfrm>
          <a:prstGeom prst="rect">
            <a:avLst/>
          </a:prstGeom>
        </p:spPr>
      </p:pic>
      <p:sp>
        <p:nvSpPr>
          <p:cNvPr id="5" name="TextBox 4">
            <a:extLst>
              <a:ext uri="{FF2B5EF4-FFF2-40B4-BE49-F238E27FC236}">
                <a16:creationId xmlns:a16="http://schemas.microsoft.com/office/drawing/2014/main" id="{CF5D7377-FCE5-7438-F093-3CFD7247450C}"/>
              </a:ext>
            </a:extLst>
          </p:cNvPr>
          <p:cNvSpPr txBox="1"/>
          <p:nvPr/>
        </p:nvSpPr>
        <p:spPr>
          <a:xfrm>
            <a:off x="907790" y="869494"/>
            <a:ext cx="5235574" cy="1754326"/>
          </a:xfrm>
          <a:prstGeom prst="rect">
            <a:avLst/>
          </a:prstGeom>
          <a:noFill/>
        </p:spPr>
        <p:txBody>
          <a:bodyPr wrap="square" rtlCol="0">
            <a:spAutoFit/>
          </a:bodyPr>
          <a:lstStyle/>
          <a:p>
            <a:pPr algn="ctr"/>
            <a:r>
              <a:rPr lang="en-US" sz="5400" b="1" dirty="0"/>
              <a:t>Program Sponsor</a:t>
            </a:r>
          </a:p>
        </p:txBody>
      </p:sp>
      <p:pic>
        <p:nvPicPr>
          <p:cNvPr id="3" name="Picture 2" descr="A red and blue text with a white star&#10;&#10;Description automatically generated">
            <a:extLst>
              <a:ext uri="{FF2B5EF4-FFF2-40B4-BE49-F238E27FC236}">
                <a16:creationId xmlns:a16="http://schemas.microsoft.com/office/drawing/2014/main" id="{24D76676-0D99-ECEF-B24B-E994C5C58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265" y="2749468"/>
            <a:ext cx="5423870" cy="1487690"/>
          </a:xfrm>
          <a:prstGeom prst="rect">
            <a:avLst/>
          </a:prstGeom>
        </p:spPr>
      </p:pic>
      <p:sp>
        <p:nvSpPr>
          <p:cNvPr id="2" name="TextBox 1">
            <a:extLst>
              <a:ext uri="{FF2B5EF4-FFF2-40B4-BE49-F238E27FC236}">
                <a16:creationId xmlns:a16="http://schemas.microsoft.com/office/drawing/2014/main" id="{7EAA2091-608D-8329-984C-F47F0F4956D8}"/>
              </a:ext>
            </a:extLst>
          </p:cNvPr>
          <p:cNvSpPr txBox="1"/>
          <p:nvPr/>
        </p:nvSpPr>
        <p:spPr>
          <a:xfrm>
            <a:off x="6733314" y="4283319"/>
            <a:ext cx="5090024" cy="584775"/>
          </a:xfrm>
          <a:prstGeom prst="rect">
            <a:avLst/>
          </a:prstGeom>
          <a:noFill/>
        </p:spPr>
        <p:txBody>
          <a:bodyPr wrap="square" rtlCol="0">
            <a:spAutoFit/>
          </a:bodyPr>
          <a:lstStyle/>
          <a:p>
            <a:pPr algn="ctr"/>
            <a:r>
              <a:rPr lang="en-US" sz="3200" dirty="0"/>
              <a:t>www.ussafetygear.com</a:t>
            </a:r>
          </a:p>
        </p:txBody>
      </p:sp>
    </p:spTree>
    <p:extLst>
      <p:ext uri="{BB962C8B-B14F-4D97-AF65-F5344CB8AC3E}">
        <p14:creationId xmlns:p14="http://schemas.microsoft.com/office/powerpoint/2010/main" val="82325795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42">
            <a:extLst>
              <a:ext uri="{FF2B5EF4-FFF2-40B4-BE49-F238E27FC236}">
                <a16:creationId xmlns:a16="http://schemas.microsoft.com/office/drawing/2014/main" id="{26A916A0-4892-1945-8463-511D5D12D4EC}"/>
              </a:ext>
            </a:extLst>
          </p:cNvPr>
          <p:cNvSpPr txBox="1"/>
          <p:nvPr/>
        </p:nvSpPr>
        <p:spPr>
          <a:xfrm>
            <a:off x="509800" y="1668119"/>
            <a:ext cx="11081864" cy="3521764"/>
          </a:xfrm>
          <a:prstGeom prst="rect">
            <a:avLst/>
          </a:prstGeom>
          <a:noFill/>
          <a:ln>
            <a:noFill/>
          </a:ln>
        </p:spPr>
        <p:txBody>
          <a:bodyPr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marR="0" lvl="0" algn="ctr">
              <a:spcBef>
                <a:spcPts val="0"/>
              </a:spcBef>
              <a:spcAft>
                <a:spcPts val="0"/>
              </a:spcAft>
            </a:pPr>
            <a:r>
              <a:rPr lang="en-US" sz="2400" dirty="0">
                <a:solidFill>
                  <a:srgbClr val="7F7F7F"/>
                </a:solidFill>
                <a:latin typeface="Arial" panose="020B0604020202020204" pitchFamily="34" charset="0"/>
                <a:ea typeface="Calibri" panose="020F0502020204030204" pitchFamily="34" charset="0"/>
                <a:cs typeface="Arial" panose="020B0604020202020204" pitchFamily="34" charset="0"/>
              </a:rPr>
              <a:t>PRADCO</a:t>
            </a:r>
          </a:p>
          <a:p>
            <a:pPr marR="0" lvl="0" algn="ctr">
              <a:spcBef>
                <a:spcPts val="0"/>
              </a:spcBef>
              <a:spcAft>
                <a:spcPts val="0"/>
              </a:spcAft>
            </a:pPr>
            <a:r>
              <a:rPr lang="en-US" sz="2400" dirty="0">
                <a:solidFill>
                  <a:srgbClr val="7F7F7F"/>
                </a:solidFill>
                <a:effectLst/>
                <a:latin typeface="Arial" panose="020B0604020202020204" pitchFamily="34" charset="0"/>
                <a:ea typeface="Calibri" panose="020F0502020204030204" pitchFamily="34" charset="0"/>
                <a:cs typeface="Arial" panose="020B0604020202020204" pitchFamily="34" charset="0"/>
              </a:rPr>
              <a:t>178 E. </a:t>
            </a:r>
            <a:r>
              <a:rPr lang="en-US" sz="2400" dirty="0">
                <a:solidFill>
                  <a:srgbClr val="7F7F7F"/>
                </a:solidFill>
                <a:latin typeface="Arial" panose="020B0604020202020204" pitchFamily="34" charset="0"/>
                <a:ea typeface="Calibri" panose="020F0502020204030204" pitchFamily="34" charset="0"/>
                <a:cs typeface="Arial" panose="020B0604020202020204" pitchFamily="34" charset="0"/>
              </a:rPr>
              <a:t>Washington St.</a:t>
            </a:r>
          </a:p>
          <a:p>
            <a:pPr marR="0" lvl="0" algn="ctr">
              <a:spcBef>
                <a:spcPts val="0"/>
              </a:spcBef>
              <a:spcAft>
                <a:spcPts val="0"/>
              </a:spcAft>
            </a:pPr>
            <a:r>
              <a:rPr lang="en-US" sz="2400" dirty="0">
                <a:solidFill>
                  <a:srgbClr val="7F7F7F"/>
                </a:solidFill>
                <a:effectLst/>
                <a:latin typeface="Arial" panose="020B0604020202020204" pitchFamily="34" charset="0"/>
                <a:ea typeface="Calibri" panose="020F0502020204030204" pitchFamily="34" charset="0"/>
                <a:cs typeface="Arial" panose="020B0604020202020204" pitchFamily="34" charset="0"/>
              </a:rPr>
              <a:t>Chagrin Falls, OH 44022</a:t>
            </a:r>
          </a:p>
          <a:p>
            <a:pPr marR="0" lvl="0" algn="ctr">
              <a:spcBef>
                <a:spcPts val="0"/>
              </a:spcBef>
              <a:spcAft>
                <a:spcPts val="0"/>
              </a:spcAft>
            </a:pPr>
            <a:endParaRPr lang="en-US" sz="2400" dirty="0">
              <a:solidFill>
                <a:srgbClr val="7F7F7F"/>
              </a:solidFill>
              <a:latin typeface="Arial" panose="020B0604020202020204" pitchFamily="34" charset="0"/>
              <a:ea typeface="Calibri" panose="020F0502020204030204" pitchFamily="34" charset="0"/>
              <a:cs typeface="Arial" panose="020B0604020202020204" pitchFamily="34" charset="0"/>
            </a:endParaRPr>
          </a:p>
          <a:p>
            <a:pPr marR="0" lvl="0" algn="ctr">
              <a:spcBef>
                <a:spcPts val="0"/>
              </a:spcBef>
              <a:spcAft>
                <a:spcPts val="0"/>
              </a:spcAft>
            </a:pPr>
            <a:r>
              <a:rPr lang="en-US" sz="2400" dirty="0">
                <a:solidFill>
                  <a:srgbClr val="7F7F7F"/>
                </a:solidFill>
                <a:effectLst/>
                <a:latin typeface="Arial" panose="020B0604020202020204" pitchFamily="34" charset="0"/>
                <a:ea typeface="Calibri" panose="020F0502020204030204" pitchFamily="34" charset="0"/>
                <a:cs typeface="Arial" panose="020B0604020202020204" pitchFamily="34" charset="0"/>
              </a:rPr>
              <a:t>Main Office:  (440) 337-4700</a:t>
            </a:r>
          </a:p>
          <a:p>
            <a:pPr marR="0" lvl="0" algn="ctr">
              <a:spcBef>
                <a:spcPts val="0"/>
              </a:spcBef>
              <a:spcAft>
                <a:spcPts val="0"/>
              </a:spcAft>
            </a:pPr>
            <a:endParaRPr lang="en-US" sz="2400" dirty="0">
              <a:solidFill>
                <a:srgbClr val="7F7F7F"/>
              </a:solidFill>
              <a:latin typeface="Arial" panose="020B0604020202020204" pitchFamily="34" charset="0"/>
              <a:ea typeface="Calibri" panose="020F0502020204030204" pitchFamily="34" charset="0"/>
              <a:cs typeface="Arial" panose="020B0604020202020204" pitchFamily="34" charset="0"/>
            </a:endParaRPr>
          </a:p>
          <a:p>
            <a:pPr marR="0" lvl="0" algn="ctr">
              <a:spcBef>
                <a:spcPts val="0"/>
              </a:spcBef>
              <a:spcAft>
                <a:spcPts val="0"/>
              </a:spcAft>
            </a:pPr>
            <a:r>
              <a:rPr lang="en-US" sz="2400" dirty="0">
                <a:solidFill>
                  <a:srgbClr val="7F7F7F"/>
                </a:solidFill>
                <a:effectLst/>
                <a:latin typeface="Arial" panose="020B0604020202020204" pitchFamily="34" charset="0"/>
                <a:ea typeface="Calibri" panose="020F0502020204030204" pitchFamily="34" charset="0"/>
                <a:cs typeface="Arial" panose="020B0604020202020204" pitchFamily="34" charset="0"/>
              </a:rPr>
              <a:t>Office Hours:  7:30am – 5:00pm weekdays</a:t>
            </a:r>
          </a:p>
          <a:p>
            <a:pPr marR="0" lvl="0" algn="ctr">
              <a:spcBef>
                <a:spcPts val="0"/>
              </a:spcBef>
              <a:spcAft>
                <a:spcPts val="0"/>
              </a:spcAft>
            </a:pPr>
            <a:endParaRPr lang="en-US" sz="2400" dirty="0">
              <a:solidFill>
                <a:srgbClr val="7F7F7F"/>
              </a:solidFill>
              <a:latin typeface="Arial" panose="020B0604020202020204" pitchFamily="34" charset="0"/>
              <a:ea typeface="Calibri" panose="020F0502020204030204" pitchFamily="34" charset="0"/>
              <a:cs typeface="Arial" panose="020B0604020202020204" pitchFamily="34" charset="0"/>
            </a:endParaRPr>
          </a:p>
          <a:p>
            <a:pPr marR="0" lvl="0" algn="ctr">
              <a:spcBef>
                <a:spcPts val="0"/>
              </a:spcBef>
              <a:spcAft>
                <a:spcPts val="0"/>
              </a:spcAft>
            </a:pPr>
            <a:r>
              <a:rPr lang="en-US" sz="2400" dirty="0">
                <a:solidFill>
                  <a:srgbClr val="0070C0"/>
                </a:solidFill>
                <a:effectLst/>
                <a:latin typeface="Arial" panose="020B0604020202020204" pitchFamily="34" charset="0"/>
                <a:ea typeface="Calibri" panose="020F0502020204030204" pitchFamily="34" charset="0"/>
                <a:cs typeface="Arial" panose="020B0604020202020204" pitchFamily="34" charset="0"/>
              </a:rPr>
              <a:t>www.pradco.com</a:t>
            </a:r>
            <a:endParaRPr lang="en-US" sz="2400" dirty="0">
              <a:solidFill>
                <a:srgbClr val="666666"/>
              </a:solidFill>
              <a:latin typeface="Arial" panose="020B0604020202020204" pitchFamily="34" charset="0"/>
              <a:ea typeface="Arial" charset="0"/>
              <a:cs typeface="Arial" panose="020B0604020202020204" pitchFamily="34" charset="0"/>
              <a:sym typeface="Open Sans"/>
            </a:endParaRPr>
          </a:p>
          <a:p>
            <a:pPr lvl="1" algn="ctr" defTabSz="1219140">
              <a:buClr>
                <a:srgbClr val="666666"/>
              </a:buClr>
            </a:pPr>
            <a:endParaRPr lang="en-US" sz="2400" dirty="0">
              <a:solidFill>
                <a:srgbClr val="666666"/>
              </a:solidFill>
              <a:latin typeface="Arial" panose="020B0604020202020204" pitchFamily="34" charset="0"/>
              <a:ea typeface="Arial" charset="0"/>
              <a:cs typeface="Arial" panose="020B0604020202020204" pitchFamily="34" charset="0"/>
              <a:sym typeface="Open Sans"/>
            </a:endParaRPr>
          </a:p>
          <a:p>
            <a:pPr marL="380981" indent="-380981" algn="ctr" defTabSz="1219140">
              <a:buClr>
                <a:srgbClr val="666666"/>
              </a:buClr>
              <a:buFont typeface="Arial" panose="020B0604020202020204" pitchFamily="34" charset="0"/>
              <a:buChar char="•"/>
            </a:pPr>
            <a:endParaRPr lang="en-US" sz="2400" dirty="0">
              <a:solidFill>
                <a:srgbClr val="666666"/>
              </a:solidFill>
              <a:latin typeface="Arial" panose="020B0604020202020204" pitchFamily="34" charset="0"/>
              <a:ea typeface="Arial" charset="0"/>
              <a:cs typeface="Arial" panose="020B0604020202020204" pitchFamily="34" charset="0"/>
              <a:sym typeface="Open Sans"/>
            </a:endParaRPr>
          </a:p>
          <a:p>
            <a:pPr marL="380981" indent="-380981" algn="ctr" defTabSz="1219140">
              <a:buClr>
                <a:srgbClr val="666666"/>
              </a:buClr>
              <a:buFont typeface="Arial" panose="020B0604020202020204" pitchFamily="34" charset="0"/>
              <a:buChar char="•"/>
            </a:pPr>
            <a:endParaRPr lang="en" sz="2400" dirty="0">
              <a:solidFill>
                <a:srgbClr val="666666"/>
              </a:solidFill>
              <a:latin typeface="Arial" panose="020B0604020202020204" pitchFamily="34" charset="0"/>
              <a:ea typeface="Arial" charset="0"/>
              <a:cs typeface="Arial" panose="020B0604020202020204" pitchFamily="34" charset="0"/>
              <a:sym typeface="Open Sans"/>
            </a:endParaRPr>
          </a:p>
          <a:p>
            <a:pPr marL="228589" indent="-228589" algn="ctr" defTabSz="1219140">
              <a:buClr>
                <a:srgbClr val="666666"/>
              </a:buClr>
              <a:buFont typeface="Arial" panose="020B0604020202020204" pitchFamily="34" charset="0"/>
              <a:buChar char="•"/>
            </a:pPr>
            <a:endParaRPr lang="en" sz="2400" dirty="0">
              <a:solidFill>
                <a:srgbClr val="666666"/>
              </a:solidFill>
              <a:latin typeface="Arial" panose="020B0604020202020204" pitchFamily="34" charset="0"/>
              <a:ea typeface="Arial" charset="0"/>
              <a:cs typeface="Arial" panose="020B0604020202020204" pitchFamily="34" charset="0"/>
              <a:sym typeface="Open Sans"/>
            </a:endParaRPr>
          </a:p>
        </p:txBody>
      </p:sp>
      <p:sp>
        <p:nvSpPr>
          <p:cNvPr id="2" name="Shape 138">
            <a:extLst>
              <a:ext uri="{FF2B5EF4-FFF2-40B4-BE49-F238E27FC236}">
                <a16:creationId xmlns:a16="http://schemas.microsoft.com/office/drawing/2014/main" id="{7170EAAB-BA31-4A42-98A8-F045FB110D01}"/>
              </a:ext>
            </a:extLst>
          </p:cNvPr>
          <p:cNvSpPr txBox="1"/>
          <p:nvPr/>
        </p:nvSpPr>
        <p:spPr>
          <a:xfrm>
            <a:off x="509800" y="621792"/>
            <a:ext cx="9698968" cy="584800"/>
          </a:xfrm>
          <a:prstGeom prst="rect">
            <a:avLst/>
          </a:prstGeom>
          <a:noFill/>
          <a:ln>
            <a:noFill/>
          </a:ln>
        </p:spPr>
        <p:txBody>
          <a:bodyPr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defTabSz="1219140">
              <a:buSzPct val="25000"/>
              <a:defRPr/>
            </a:pPr>
            <a:r>
              <a:rPr lang="en-US" sz="2400" dirty="0">
                <a:solidFill>
                  <a:srgbClr val="00436B"/>
                </a:solidFill>
                <a:ea typeface="Open Sans"/>
                <a:cs typeface="Open Sans"/>
                <a:sym typeface="Open Sans"/>
              </a:rPr>
              <a:t>CONTACT INFORMATION</a:t>
            </a:r>
            <a:endParaRPr lang="en" sz="2400" dirty="0">
              <a:solidFill>
                <a:srgbClr val="00436B"/>
              </a:solidFill>
              <a:ea typeface="Open Sans"/>
              <a:cs typeface="Open Sans"/>
              <a:sym typeface="Open Sans"/>
            </a:endParaRPr>
          </a:p>
        </p:txBody>
      </p:sp>
      <p:sp>
        <p:nvSpPr>
          <p:cNvPr id="7" name="Shape 139">
            <a:extLst>
              <a:ext uri="{FF2B5EF4-FFF2-40B4-BE49-F238E27FC236}">
                <a16:creationId xmlns:a16="http://schemas.microsoft.com/office/drawing/2014/main" id="{BC27E43F-FDAD-6F52-8055-A04F3ABFB918}"/>
              </a:ext>
            </a:extLst>
          </p:cNvPr>
          <p:cNvSpPr/>
          <p:nvPr/>
        </p:nvSpPr>
        <p:spPr>
          <a:xfrm rot="10800000" flipH="1">
            <a:off x="512064" y="1219200"/>
            <a:ext cx="11079600" cy="45600"/>
          </a:xfrm>
          <a:prstGeom prst="rect">
            <a:avLst/>
          </a:prstGeom>
          <a:solidFill>
            <a:srgbClr val="00436B"/>
          </a:solidFill>
          <a:ln>
            <a:solidFill>
              <a:srgbClr val="00436B"/>
            </a:solidFill>
          </a:ln>
        </p:spPr>
        <p:txBody>
          <a:bodyPr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8" name="Oval 7">
            <a:extLst>
              <a:ext uri="{FF2B5EF4-FFF2-40B4-BE49-F238E27FC236}">
                <a16:creationId xmlns:a16="http://schemas.microsoft.com/office/drawing/2014/main" id="{126CECE1-831A-F95F-B2EB-9F8E01FE9A96}"/>
              </a:ext>
            </a:extLst>
          </p:cNvPr>
          <p:cNvSpPr/>
          <p:nvPr/>
        </p:nvSpPr>
        <p:spPr>
          <a:xfrm>
            <a:off x="11100864" y="535044"/>
            <a:ext cx="557603" cy="557605"/>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 name="Slide Number Placeholder 4">
            <a:extLst>
              <a:ext uri="{FF2B5EF4-FFF2-40B4-BE49-F238E27FC236}">
                <a16:creationId xmlns:a16="http://schemas.microsoft.com/office/drawing/2014/main" id="{DB36C62F-E736-39C7-1649-7AC826A1E085}"/>
              </a:ext>
            </a:extLst>
          </p:cNvPr>
          <p:cNvSpPr txBox="1">
            <a:spLocks/>
          </p:cNvSpPr>
          <p:nvPr/>
        </p:nvSpPr>
        <p:spPr>
          <a:xfrm>
            <a:off x="11100864" y="631247"/>
            <a:ext cx="557603" cy="365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algn="ctr">
              <a:buSzPct val="25000"/>
              <a:defRPr/>
            </a:pPr>
            <a:fld id="{00000000-1234-1234-1234-123412341234}" type="slidenum">
              <a:rPr lang="en" sz="1600" b="1" smtClean="0">
                <a:solidFill>
                  <a:srgbClr val="FFFFFF">
                    <a:lumMod val="85000"/>
                  </a:srgbClr>
                </a:solidFill>
                <a:latin typeface="Open Sans"/>
                <a:ea typeface="Open Sans"/>
                <a:cs typeface="Open Sans"/>
                <a:sym typeface="Open Sans"/>
              </a:rPr>
              <a:pPr algn="ctr">
                <a:buSzPct val="25000"/>
                <a:defRPr/>
              </a:pPr>
              <a:t>25</a:t>
            </a:fld>
            <a:endParaRPr lang="en" sz="1600" b="1" dirty="0">
              <a:solidFill>
                <a:srgbClr val="FFFFFF">
                  <a:lumMod val="85000"/>
                </a:srgbClr>
              </a:solidFill>
              <a:latin typeface="Open Sans"/>
              <a:ea typeface="Open Sans"/>
              <a:cs typeface="Open Sans"/>
              <a:sym typeface="Open Sans"/>
            </a:endParaRPr>
          </a:p>
        </p:txBody>
      </p:sp>
      <p:sp>
        <p:nvSpPr>
          <p:cNvPr id="3" name="Footer Placeholder 2">
            <a:extLst>
              <a:ext uri="{FF2B5EF4-FFF2-40B4-BE49-F238E27FC236}">
                <a16:creationId xmlns:a16="http://schemas.microsoft.com/office/drawing/2014/main" id="{B7E09CB9-F81A-D9D1-CB08-BEA28741BAF2}"/>
              </a:ext>
            </a:extLst>
          </p:cNvPr>
          <p:cNvSpPr>
            <a:spLocks noGrp="1"/>
          </p:cNvSpPr>
          <p:nvPr>
            <p:ph type="ftr" idx="11"/>
          </p:nvPr>
        </p:nvSpPr>
        <p:spPr>
          <a:xfrm>
            <a:off x="3392313" y="6356351"/>
            <a:ext cx="5407377" cy="3652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2489" b="0" i="0" u="none" strike="noStrike" cap="none">
                <a:solidFill>
                  <a:srgbClr val="000000"/>
                </a:solidFill>
                <a:latin typeface="Arial"/>
                <a:ea typeface="Arial"/>
                <a:cs typeface="Arial"/>
                <a:sym typeface="Arial"/>
              </a:defRPr>
            </a:lvl9pPr>
          </a:lstStyle>
          <a:p>
            <a:r>
              <a:rPr lang="en-US">
                <a:solidFill>
                  <a:schemeClr val="bg1">
                    <a:lumMod val="75000"/>
                  </a:schemeClr>
                </a:solidFill>
                <a:latin typeface="Arial" panose="020B0604020202020204" pitchFamily="34" charset="0"/>
                <a:cs typeface="Arial" panose="020B0604020202020204" pitchFamily="34" charset="0"/>
              </a:rPr>
              <a:t>Content may not be copied or distributed without express permission.</a:t>
            </a:r>
          </a:p>
        </p:txBody>
      </p:sp>
    </p:spTree>
    <p:extLst>
      <p:ext uri="{BB962C8B-B14F-4D97-AF65-F5344CB8AC3E}">
        <p14:creationId xmlns:p14="http://schemas.microsoft.com/office/powerpoint/2010/main" val="110926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7341393" y="2426964"/>
            <a:ext cx="4724750" cy="2004071"/>
          </a:xfrm>
          <a:prstGeom prst="rect">
            <a:avLst/>
          </a:prstGeom>
        </p:spPr>
      </p:pic>
      <p:sp>
        <p:nvSpPr>
          <p:cNvPr id="3" name="TextBox 2">
            <a:extLst>
              <a:ext uri="{FF2B5EF4-FFF2-40B4-BE49-F238E27FC236}">
                <a16:creationId xmlns:a16="http://schemas.microsoft.com/office/drawing/2014/main" id="{98C06F57-2B15-154D-BD00-85BDCBF8EB88}"/>
              </a:ext>
            </a:extLst>
          </p:cNvPr>
          <p:cNvSpPr txBox="1"/>
          <p:nvPr/>
        </p:nvSpPr>
        <p:spPr>
          <a:xfrm>
            <a:off x="497592" y="430037"/>
            <a:ext cx="6389854" cy="2585323"/>
          </a:xfrm>
          <a:prstGeom prst="rect">
            <a:avLst/>
          </a:prstGeom>
          <a:noFill/>
        </p:spPr>
        <p:txBody>
          <a:bodyPr wrap="square" lIns="91440" tIns="45720" rIns="91440" bIns="45720" anchor="t">
            <a:spAutoFit/>
          </a:bodyPr>
          <a:lstStyle/>
          <a:p>
            <a:pPr marR="0">
              <a:spcBef>
                <a:spcPts val="0"/>
              </a:spcBef>
              <a:spcAft>
                <a:spcPts val="0"/>
              </a:spcAft>
            </a:pPr>
            <a:r>
              <a:rPr lang="en-US" sz="2400" b="1" dirty="0">
                <a:solidFill>
                  <a:srgbClr val="000000"/>
                </a:solidFill>
                <a:latin typeface="Lato"/>
                <a:ea typeface="Calibri"/>
                <a:cs typeface="Times New Roman"/>
              </a:rPr>
              <a:t>PRADCO respectfully wishes not to share their presentation, please reach out to the following contacts for more info:</a:t>
            </a:r>
          </a:p>
          <a:p>
            <a:pPr marR="0">
              <a:spcBef>
                <a:spcPts val="0"/>
              </a:spcBef>
              <a:spcAft>
                <a:spcPts val="0"/>
              </a:spcAft>
            </a:pPr>
            <a:endParaRPr lang="en-US" sz="1800" dirty="0">
              <a:effectLst/>
              <a:latin typeface="Calibri" panose="020F0502020204030204" pitchFamily="34" charset="0"/>
              <a:ea typeface="Aptos" panose="020B0004020202020204" pitchFamily="34" charset="0"/>
              <a:cs typeface="Aptos" panose="020B0004020202020204" pitchFamily="34" charset="0"/>
            </a:endParaRPr>
          </a:p>
          <a:p>
            <a:pPr marR="0" lvl="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Joe Lubin, Director of Business Development  |  </a:t>
            </a:r>
            <a:r>
              <a:rPr lang="en-US" u="sng" dirty="0">
                <a:solidFill>
                  <a:srgbClr val="467886"/>
                </a:solidFill>
                <a:effectLst/>
                <a:latin typeface="Calibri" panose="020F0502020204030204" pitchFamily="34" charset="0"/>
                <a:ea typeface="Calibri" panose="020F0502020204030204" pitchFamily="34" charset="0"/>
                <a:cs typeface="Times New Roman" panose="02020603050405020304" pitchFamily="18" charset="0"/>
                <a:hlinkClick r:id="rId3"/>
              </a:rPr>
              <a:t>jlubin@pradco.com</a:t>
            </a:r>
            <a:r>
              <a:rPr lang="en-US" dirty="0">
                <a:effectLst/>
                <a:latin typeface="Calibri" panose="020F0502020204030204" pitchFamily="34" charset="0"/>
                <a:ea typeface="Calibri" panose="020F0502020204030204" pitchFamily="34" charset="0"/>
                <a:cs typeface="Times New Roman" panose="02020603050405020304" pitchFamily="18" charset="0"/>
              </a:rPr>
              <a:t>  or  (440) 337-4714</a:t>
            </a:r>
            <a:endParaRPr lang="en-US" dirty="0">
              <a:effectLst/>
              <a:latin typeface="Aptos" panose="020B000402020202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Patrick Johnson, Sr. Management Consultant  |  </a:t>
            </a:r>
            <a:r>
              <a:rPr lang="en-US" u="sng" dirty="0">
                <a:solidFill>
                  <a:srgbClr val="467886"/>
                </a:solidFill>
                <a:effectLst/>
                <a:latin typeface="Calibri" panose="020F0502020204030204" pitchFamily="34" charset="0"/>
                <a:ea typeface="Calibri" panose="020F0502020204030204" pitchFamily="34" charset="0"/>
                <a:cs typeface="Times New Roman" panose="02020603050405020304" pitchFamily="18" charset="0"/>
                <a:hlinkClick r:id="rId4"/>
              </a:rPr>
              <a:t>pjohnson@pradco.com</a:t>
            </a:r>
            <a:r>
              <a:rPr lang="en-US" dirty="0">
                <a:effectLst/>
                <a:latin typeface="Calibri" panose="020F0502020204030204" pitchFamily="34" charset="0"/>
                <a:ea typeface="Calibri" panose="020F0502020204030204" pitchFamily="34" charset="0"/>
                <a:cs typeface="Times New Roman" panose="02020603050405020304" pitchFamily="18" charset="0"/>
              </a:rPr>
              <a:t>  or  (440) 337-4634</a:t>
            </a:r>
            <a:endParaRPr lang="en-US" dirty="0">
              <a:effectLst/>
              <a:latin typeface="Aptos" panose="020B00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188696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10" name="Picture 9" descr="A poster for a business event&#10;&#10;Description automatically generated">
            <a:extLst>
              <a:ext uri="{FF2B5EF4-FFF2-40B4-BE49-F238E27FC236}">
                <a16:creationId xmlns:a16="http://schemas.microsoft.com/office/drawing/2014/main" id="{A5BC6018-39F3-D834-8C4D-0528B3976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831114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6" name="Picture 5" descr="A green and white poster with text and images of people on bumper cars&#10;&#10;Description automatically generated">
            <a:extLst>
              <a:ext uri="{FF2B5EF4-FFF2-40B4-BE49-F238E27FC236}">
                <a16:creationId xmlns:a16="http://schemas.microsoft.com/office/drawing/2014/main" id="{F8CA8B23-FCC6-4E3D-50E5-01EDC334D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676420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6" name="Picture 5" descr="A poster for a coffee shop&#10;&#10;Description automatically generated">
            <a:extLst>
              <a:ext uri="{FF2B5EF4-FFF2-40B4-BE49-F238E27FC236}">
                <a16:creationId xmlns:a16="http://schemas.microsoft.com/office/drawing/2014/main" id="{B71C659A-7819-244B-87AE-20D617A15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630574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7341393" y="2426964"/>
            <a:ext cx="4724750" cy="2004071"/>
          </a:xfrm>
          <a:prstGeom prst="rect">
            <a:avLst/>
          </a:prstGeom>
        </p:spPr>
      </p:pic>
      <p:pic>
        <p:nvPicPr>
          <p:cNvPr id="7" name="Picture 6" descr="Logo&#10;&#10;Description automatically generated">
            <a:extLst>
              <a:ext uri="{FF2B5EF4-FFF2-40B4-BE49-F238E27FC236}">
                <a16:creationId xmlns:a16="http://schemas.microsoft.com/office/drawing/2014/main" id="{7EC4BC99-03A8-EA4B-2C35-77A66E1C7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593" y="1043637"/>
            <a:ext cx="2874846" cy="2939144"/>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855110A4-A1C6-8FE6-1956-63979C585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763" y="4431035"/>
            <a:ext cx="5858716" cy="1464679"/>
          </a:xfrm>
          <a:prstGeom prst="rect">
            <a:avLst/>
          </a:prstGeom>
        </p:spPr>
      </p:pic>
    </p:spTree>
    <p:extLst>
      <p:ext uri="{BB962C8B-B14F-4D97-AF65-F5344CB8AC3E}">
        <p14:creationId xmlns:p14="http://schemas.microsoft.com/office/powerpoint/2010/main" val="36737057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1194641" y="3493313"/>
            <a:ext cx="4724750" cy="2004071"/>
          </a:xfrm>
          <a:prstGeom prst="rect">
            <a:avLst/>
          </a:prstGeom>
        </p:spPr>
      </p:pic>
      <p:sp>
        <p:nvSpPr>
          <p:cNvPr id="5" name="TextBox 4">
            <a:extLst>
              <a:ext uri="{FF2B5EF4-FFF2-40B4-BE49-F238E27FC236}">
                <a16:creationId xmlns:a16="http://schemas.microsoft.com/office/drawing/2014/main" id="{CF5D7377-FCE5-7438-F093-3CFD7247450C}"/>
              </a:ext>
            </a:extLst>
          </p:cNvPr>
          <p:cNvSpPr txBox="1"/>
          <p:nvPr/>
        </p:nvSpPr>
        <p:spPr>
          <a:xfrm>
            <a:off x="907790" y="869494"/>
            <a:ext cx="5235574" cy="1754326"/>
          </a:xfrm>
          <a:prstGeom prst="rect">
            <a:avLst/>
          </a:prstGeom>
          <a:noFill/>
        </p:spPr>
        <p:txBody>
          <a:bodyPr wrap="square" rtlCol="0">
            <a:spAutoFit/>
          </a:bodyPr>
          <a:lstStyle/>
          <a:p>
            <a:pPr algn="ctr"/>
            <a:r>
              <a:rPr lang="en-US" sz="5400" b="1" dirty="0"/>
              <a:t>Program Sponsor</a:t>
            </a:r>
          </a:p>
        </p:txBody>
      </p:sp>
      <p:pic>
        <p:nvPicPr>
          <p:cNvPr id="4" name="Picture 3" descr="A logo with text overlay&#10;&#10;Description automatically generated">
            <a:extLst>
              <a:ext uri="{FF2B5EF4-FFF2-40B4-BE49-F238E27FC236}">
                <a16:creationId xmlns:a16="http://schemas.microsoft.com/office/drawing/2014/main" id="{5B1C60EB-B08E-9E1E-17B2-9C6205B17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949" y="1974639"/>
            <a:ext cx="6249406" cy="3037345"/>
          </a:xfrm>
          <a:prstGeom prst="rect">
            <a:avLst/>
          </a:prstGeom>
        </p:spPr>
      </p:pic>
    </p:spTree>
    <p:extLst>
      <p:ext uri="{BB962C8B-B14F-4D97-AF65-F5344CB8AC3E}">
        <p14:creationId xmlns:p14="http://schemas.microsoft.com/office/powerpoint/2010/main" val="173803320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1194641" y="3493313"/>
            <a:ext cx="4724750" cy="2004071"/>
          </a:xfrm>
          <a:prstGeom prst="rect">
            <a:avLst/>
          </a:prstGeom>
        </p:spPr>
      </p:pic>
      <p:sp>
        <p:nvSpPr>
          <p:cNvPr id="5" name="TextBox 4">
            <a:extLst>
              <a:ext uri="{FF2B5EF4-FFF2-40B4-BE49-F238E27FC236}">
                <a16:creationId xmlns:a16="http://schemas.microsoft.com/office/drawing/2014/main" id="{CF5D7377-FCE5-7438-F093-3CFD7247450C}"/>
              </a:ext>
            </a:extLst>
          </p:cNvPr>
          <p:cNvSpPr txBox="1"/>
          <p:nvPr/>
        </p:nvSpPr>
        <p:spPr>
          <a:xfrm>
            <a:off x="907790" y="869494"/>
            <a:ext cx="5235574" cy="1754326"/>
          </a:xfrm>
          <a:prstGeom prst="rect">
            <a:avLst/>
          </a:prstGeom>
          <a:noFill/>
        </p:spPr>
        <p:txBody>
          <a:bodyPr wrap="square" rtlCol="0">
            <a:spAutoFit/>
          </a:bodyPr>
          <a:lstStyle/>
          <a:p>
            <a:pPr algn="ctr"/>
            <a:r>
              <a:rPr lang="en-US" sz="5400" b="1" dirty="0"/>
              <a:t>Program Sponsor</a:t>
            </a:r>
          </a:p>
        </p:txBody>
      </p:sp>
      <p:pic>
        <p:nvPicPr>
          <p:cNvPr id="3" name="Picture 2" descr="A red and blue text with a white star&#10;&#10;Description automatically generated">
            <a:extLst>
              <a:ext uri="{FF2B5EF4-FFF2-40B4-BE49-F238E27FC236}">
                <a16:creationId xmlns:a16="http://schemas.microsoft.com/office/drawing/2014/main" id="{24D76676-0D99-ECEF-B24B-E994C5C58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265" y="2749468"/>
            <a:ext cx="5423870" cy="1487690"/>
          </a:xfrm>
          <a:prstGeom prst="rect">
            <a:avLst/>
          </a:prstGeom>
        </p:spPr>
      </p:pic>
    </p:spTree>
    <p:extLst>
      <p:ext uri="{BB962C8B-B14F-4D97-AF65-F5344CB8AC3E}">
        <p14:creationId xmlns:p14="http://schemas.microsoft.com/office/powerpoint/2010/main" val="39307702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D1FDF194-C99A-4C11-8A97-58FF75F6E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DECAB5A9-13C6-4C85-AB53-C7D8B8954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C243199D-2015-4F72-83EB-C6A3ED4C4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a:xfrm>
            <a:off x="1086003" y="1181901"/>
            <a:ext cx="10622354" cy="1857901"/>
          </a:xfrm>
        </p:spPr>
        <p:txBody>
          <a:bodyPr vert="horz" lIns="91440" tIns="45720" rIns="91440" bIns="45720" rtlCol="0" anchor="t">
            <a:normAutofit/>
          </a:bodyPr>
          <a:lstStyle/>
          <a:p>
            <a:pPr algn="ctr"/>
            <a:r>
              <a:rPr lang="en-US" sz="4000" spc="0">
                <a:solidFill>
                  <a:schemeClr val="tx2"/>
                </a:solidFill>
                <a:latin typeface="Gill Sans MT"/>
              </a:rPr>
              <a:t>Slides, External resources &amp; registration can be found at</a:t>
            </a:r>
            <a:br>
              <a:rPr lang="en-US" sz="4000" spc="0">
                <a:solidFill>
                  <a:schemeClr val="tx2"/>
                </a:solidFill>
                <a:latin typeface="Gill Sans MT"/>
              </a:rPr>
            </a:br>
            <a:r>
              <a:rPr lang="en-US" sz="4000" spc="0">
                <a:solidFill>
                  <a:schemeClr val="tx2"/>
                </a:solidFill>
                <a:latin typeface="Gill Sans MT"/>
                <a:hlinkClick r:id="rId2"/>
              </a:rPr>
              <a:t>www.solonchamber.com/slides</a:t>
            </a:r>
            <a:endParaRPr lang="en-US" sz="4000" b="0" spc="0">
              <a:solidFill>
                <a:schemeClr val="tx2"/>
              </a:solidFill>
              <a:latin typeface="Gill Sans MT"/>
            </a:endParaRPr>
          </a:p>
        </p:txBody>
      </p:sp>
      <p:sp>
        <p:nvSpPr>
          <p:cNvPr id="17" name="Freeform 6">
            <a:extLst>
              <a:ext uri="{FF2B5EF4-FFF2-40B4-BE49-F238E27FC236}">
                <a16:creationId xmlns:a16="http://schemas.microsoft.com/office/drawing/2014/main" id="{CC3D4EFD-F9AF-4231-89CF-74A9A513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6E85F1C8-2D37-4E74-9173-14198641E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Title 3">
            <a:extLst>
              <a:ext uri="{FF2B5EF4-FFF2-40B4-BE49-F238E27FC236}">
                <a16:creationId xmlns:a16="http://schemas.microsoft.com/office/drawing/2014/main" id="{A98B1EC6-8CCA-A6D1-3B43-8E066CB15F34}"/>
              </a:ext>
            </a:extLst>
          </p:cNvPr>
          <p:cNvSpPr txBox="1">
            <a:spLocks/>
          </p:cNvSpPr>
          <p:nvPr/>
        </p:nvSpPr>
        <p:spPr>
          <a:xfrm>
            <a:off x="1663344" y="3670738"/>
            <a:ext cx="9467672" cy="18579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600" b="1" kern="1200" cap="all" spc="200" baseline="0">
                <a:solidFill>
                  <a:schemeClr val="bg1"/>
                </a:solidFill>
                <a:latin typeface="+mj-lt"/>
                <a:ea typeface="+mj-ea"/>
                <a:cs typeface="+mj-cs"/>
              </a:defRPr>
            </a:lvl1pPr>
          </a:lstStyle>
          <a:p>
            <a:pPr algn="ctr"/>
            <a:r>
              <a:rPr lang="en-US" sz="5400" spc="0" dirty="0">
                <a:solidFill>
                  <a:schemeClr val="tx2"/>
                </a:solidFill>
                <a:latin typeface="Gill Sans MT"/>
              </a:rPr>
              <a:t>Materials will also be distributed by email after the program!</a:t>
            </a:r>
          </a:p>
        </p:txBody>
      </p:sp>
    </p:spTree>
    <p:extLst>
      <p:ext uri="{BB962C8B-B14F-4D97-AF65-F5344CB8AC3E}">
        <p14:creationId xmlns:p14="http://schemas.microsoft.com/office/powerpoint/2010/main" val="341502056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4.xml><?xml version="1.0" encoding="utf-8"?>
<a:theme xmlns:a="http://schemas.openxmlformats.org/drawingml/2006/main" name="Sikich Master All Layouts">
  <a:themeElements>
    <a:clrScheme name="Sikich Master PPT Theme Colors">
      <a:dk1>
        <a:sysClr val="windowText" lastClr="000000"/>
      </a:dk1>
      <a:lt1>
        <a:sysClr val="window" lastClr="FFFFFF"/>
      </a:lt1>
      <a:dk2>
        <a:srgbClr val="003B5C"/>
      </a:dk2>
      <a:lt2>
        <a:srgbClr val="E7E6E6"/>
      </a:lt2>
      <a:accent1>
        <a:srgbClr val="003B5C"/>
      </a:accent1>
      <a:accent2>
        <a:srgbClr val="74AEBC"/>
      </a:accent2>
      <a:accent3>
        <a:srgbClr val="DC582A"/>
      </a:accent3>
      <a:accent4>
        <a:srgbClr val="00A499"/>
      </a:accent4>
      <a:accent5>
        <a:srgbClr val="F68D2E"/>
      </a:accent5>
      <a:accent6>
        <a:srgbClr val="F0B323"/>
      </a:accent6>
      <a:hlink>
        <a:srgbClr val="74AEBC"/>
      </a:hlink>
      <a:folHlink>
        <a:srgbClr val="74AEBC"/>
      </a:folHlink>
    </a:clrScheme>
    <a:fontScheme name="Sikich_Montserrat Open Sans Master Font Set">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CH Corporate Master PPT Template with Notes" id="{F76192E3-BDB2-F140-8FC1-14AFA2915A3C}" vid="{6493778F-E056-D145-9029-A480421FBDCB}"/>
    </a:ext>
  </a:extLst>
</a:theme>
</file>

<file path=ppt/theme/theme5.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138</TotalTime>
  <Words>1212</Words>
  <Application>Microsoft Office PowerPoint</Application>
  <PresentationFormat>Widescreen</PresentationFormat>
  <Paragraphs>144</Paragraphs>
  <Slides>26</Slides>
  <Notes>7</Notes>
  <HiddenSlides>0</HiddenSlides>
  <MMClips>0</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26</vt:i4>
      </vt:variant>
    </vt:vector>
  </HeadingPairs>
  <TitlesOfParts>
    <vt:vector size="52" baseType="lpstr">
      <vt:lpstr>-apple-system</vt:lpstr>
      <vt:lpstr>Aptos</vt:lpstr>
      <vt:lpstr>Arial</vt:lpstr>
      <vt:lpstr>Calibri</vt:lpstr>
      <vt:lpstr>Calibri Light</vt:lpstr>
      <vt:lpstr>Gill Sans MT</vt:lpstr>
      <vt:lpstr>Helvetica</vt:lpstr>
      <vt:lpstr>Impact</vt:lpstr>
      <vt:lpstr>Lato</vt:lpstr>
      <vt:lpstr>Montserrat</vt:lpstr>
      <vt:lpstr>Open Sans</vt:lpstr>
      <vt:lpstr>Source Sans </vt:lpstr>
      <vt:lpstr>Source Sans  </vt:lpstr>
      <vt:lpstr>Source Sans 3</vt:lpstr>
      <vt:lpstr>Source Sans 3 </vt:lpstr>
      <vt:lpstr>Source Sans 3 Black</vt:lpstr>
      <vt:lpstr>Source Sans Pro</vt:lpstr>
      <vt:lpstr>Symbol</vt:lpstr>
      <vt:lpstr>Times New Roman</vt:lpstr>
      <vt:lpstr>Wingdings</vt:lpstr>
      <vt:lpstr>2_Office Theme</vt:lpstr>
      <vt:lpstr>Opening and Closing Slides</vt:lpstr>
      <vt:lpstr>Heart of it All Deck</vt:lpstr>
      <vt:lpstr>Sikich Master All Layouts</vt:lpstr>
      <vt:lpstr>Badge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External resources &amp; registration can be found at www.solonchamber.com/slides</vt:lpstr>
      <vt:lpstr>PowerPoint Presentation</vt:lpstr>
      <vt:lpstr>PowerPoint Presentation</vt:lpstr>
      <vt:lpstr>Monthly Learning May 2024</vt:lpstr>
      <vt:lpstr>Monthly Learning June 2024  </vt:lpstr>
      <vt:lpstr>virtual training May 2024</vt:lpstr>
      <vt:lpstr>virtual training June 2024</vt:lpstr>
      <vt:lpstr>Upcoming webinars</vt:lpstr>
      <vt:lpstr>Employer Deadline Dates</vt:lpstr>
      <vt:lpstr>PowerPoint Presentation</vt:lpstr>
      <vt:lpstr>PowerPoint Presentation</vt:lpstr>
      <vt:lpstr>Workforce risk management</vt:lpstr>
      <vt:lpstr>CURRENT &amp; ALIGNED</vt:lpstr>
      <vt:lpstr>the benefits of proactive prevention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"Libby" Rigo</dc:creator>
  <cp:lastModifiedBy>Elizabeth "Libby" Rigo</cp:lastModifiedBy>
  <cp:revision>1</cp:revision>
  <dcterms:created xsi:type="dcterms:W3CDTF">2024-05-07T15:39:08Z</dcterms:created>
  <dcterms:modified xsi:type="dcterms:W3CDTF">2024-05-08T19:03:45Z</dcterms:modified>
</cp:coreProperties>
</file>